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60" r:id="rId1"/>
    <p:sldMasterId id="2147483663" r:id="rId2"/>
    <p:sldMasterId id="2147483669" r:id="rId3"/>
  </p:sldMasterIdLst>
  <p:notesMasterIdLst>
    <p:notesMasterId r:id="rId11"/>
  </p:notesMasterIdLst>
  <p:sldIdLst>
    <p:sldId id="258" r:id="rId4"/>
    <p:sldId id="284" r:id="rId5"/>
    <p:sldId id="303" r:id="rId6"/>
    <p:sldId id="285" r:id="rId7"/>
    <p:sldId id="289" r:id="rId8"/>
    <p:sldId id="300" r:id="rId9"/>
    <p:sldId id="29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DED6C0-ABFF-445F-B045-33D5ABE842DF}" v="133" dt="2021-07-01T16:36:23.9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06" autoAdjust="0"/>
    <p:restoredTop sz="86444" autoAdjust="0"/>
  </p:normalViewPr>
  <p:slideViewPr>
    <p:cSldViewPr snapToGrid="0" snapToObjects="1">
      <p:cViewPr varScale="1">
        <p:scale>
          <a:sx n="41" d="100"/>
          <a:sy n="41" d="100"/>
        </p:scale>
        <p:origin x="72" y="594"/>
      </p:cViewPr>
      <p:guideLst/>
    </p:cSldViewPr>
  </p:slideViewPr>
  <p:outlineViewPr>
    <p:cViewPr>
      <p:scale>
        <a:sx n="33" d="100"/>
        <a:sy n="33" d="100"/>
      </p:scale>
      <p:origin x="0" y="-19716"/>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nah V Knoll" userId="1f234ff2-a5a3-42e7-822f-453c642c9b65" providerId="ADAL" clId="{FBA34305-33C0-42A1-B788-FD5EC93BB889}"/>
    <pc:docChg chg="custSel delSld modSld">
      <pc:chgData name="Susannah V Knoll" userId="1f234ff2-a5a3-42e7-822f-453c642c9b65" providerId="ADAL" clId="{FBA34305-33C0-42A1-B788-FD5EC93BB889}" dt="2021-07-01T16:47:01.167" v="3" actId="962"/>
      <pc:docMkLst>
        <pc:docMk/>
      </pc:docMkLst>
      <pc:sldChg chg="addSp delSp modSp mod">
        <pc:chgData name="Susannah V Knoll" userId="1f234ff2-a5a3-42e7-822f-453c642c9b65" providerId="ADAL" clId="{FBA34305-33C0-42A1-B788-FD5EC93BB889}" dt="2021-07-01T16:47:01.167" v="3" actId="962"/>
        <pc:sldMkLst>
          <pc:docMk/>
          <pc:sldMk cId="1595175467" sldId="258"/>
        </pc:sldMkLst>
        <pc:spChg chg="add mod">
          <ac:chgData name="Susannah V Knoll" userId="1f234ff2-a5a3-42e7-822f-453c642c9b65" providerId="ADAL" clId="{FBA34305-33C0-42A1-B788-FD5EC93BB889}" dt="2021-07-01T16:47:01.167" v="3" actId="962"/>
          <ac:spMkLst>
            <pc:docMk/>
            <pc:sldMk cId="1595175467" sldId="258"/>
            <ac:spMk id="6" creationId="{6BFE2DFE-4514-40F1-B30A-A0DB4207D910}"/>
          </ac:spMkLst>
        </pc:spChg>
        <pc:picChg chg="del">
          <ac:chgData name="Susannah V Knoll" userId="1f234ff2-a5a3-42e7-822f-453c642c9b65" providerId="ADAL" clId="{FBA34305-33C0-42A1-B788-FD5EC93BB889}" dt="2021-07-01T16:45:37.798" v="0" actId="478"/>
          <ac:picMkLst>
            <pc:docMk/>
            <pc:sldMk cId="1595175467" sldId="258"/>
            <ac:picMk id="5" creationId="{00000000-0000-0000-0000-000000000000}"/>
          </ac:picMkLst>
        </pc:picChg>
      </pc:sldChg>
      <pc:sldChg chg="del">
        <pc:chgData name="Susannah V Knoll" userId="1f234ff2-a5a3-42e7-822f-453c642c9b65" providerId="ADAL" clId="{FBA34305-33C0-42A1-B788-FD5EC93BB889}" dt="2021-07-01T16:46:35.047" v="1" actId="2696"/>
        <pc:sldMkLst>
          <pc:docMk/>
          <pc:sldMk cId="3329920848" sldId="301"/>
        </pc:sldMkLst>
      </pc:sldChg>
      <pc:sldChg chg="del">
        <pc:chgData name="Susannah V Knoll" userId="1f234ff2-a5a3-42e7-822f-453c642c9b65" providerId="ADAL" clId="{FBA34305-33C0-42A1-B788-FD5EC93BB889}" dt="2021-07-01T16:46:38.447" v="2" actId="2696"/>
        <pc:sldMkLst>
          <pc:docMk/>
          <pc:sldMk cId="2466354041" sldId="30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48C40-2991-524C-9139-8559EC0A6961}"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en-US"/>
        </a:p>
      </dgm:t>
    </dgm:pt>
    <dgm:pt modelId="{BDD5F1F4-0B4D-1849-9B86-D66A8FB1740C}">
      <dgm:prSet/>
      <dgm:spPr/>
      <dgm:t>
        <a:bodyPr/>
        <a:lstStyle/>
        <a:p>
          <a:r>
            <a:rPr lang="en-US"/>
            <a:t>Complaint</a:t>
          </a:r>
        </a:p>
      </dgm:t>
    </dgm:pt>
    <dgm:pt modelId="{DD3F1F41-0D2E-184D-B1DD-555C28564163}" type="parTrans" cxnId="{B121C940-F81C-CC43-A7BF-C6B7A8125749}">
      <dgm:prSet/>
      <dgm:spPr/>
      <dgm:t>
        <a:bodyPr/>
        <a:lstStyle/>
        <a:p>
          <a:endParaRPr lang="en-US"/>
        </a:p>
      </dgm:t>
    </dgm:pt>
    <dgm:pt modelId="{16A96063-83DF-F047-89AB-FC7FA4579AA8}" type="sibTrans" cxnId="{B121C940-F81C-CC43-A7BF-C6B7A8125749}">
      <dgm:prSet/>
      <dgm:spPr/>
      <dgm:t>
        <a:bodyPr/>
        <a:lstStyle/>
        <a:p>
          <a:endParaRPr lang="en-US"/>
        </a:p>
      </dgm:t>
    </dgm:pt>
    <dgm:pt modelId="{8806B62D-0EA2-124B-B1E4-D9F3F3665292}">
      <dgm:prSet/>
      <dgm:spPr/>
      <dgm:t>
        <a:bodyPr/>
        <a:lstStyle/>
        <a:p>
          <a:r>
            <a:rPr lang="en-US"/>
            <a:t>Faculty Rebuttal</a:t>
          </a:r>
        </a:p>
      </dgm:t>
    </dgm:pt>
    <dgm:pt modelId="{E152EB94-28FF-0D4D-BA73-97386F300982}" type="parTrans" cxnId="{39EB7198-A988-F249-99F1-8881903C7741}">
      <dgm:prSet/>
      <dgm:spPr/>
      <dgm:t>
        <a:bodyPr/>
        <a:lstStyle/>
        <a:p>
          <a:endParaRPr lang="en-US"/>
        </a:p>
      </dgm:t>
    </dgm:pt>
    <dgm:pt modelId="{F242A20C-546D-EF44-B42A-9EC300D0E7DE}" type="sibTrans" cxnId="{39EB7198-A988-F249-99F1-8881903C7741}">
      <dgm:prSet/>
      <dgm:spPr/>
      <dgm:t>
        <a:bodyPr/>
        <a:lstStyle/>
        <a:p>
          <a:endParaRPr lang="en-US"/>
        </a:p>
      </dgm:t>
    </dgm:pt>
    <dgm:pt modelId="{4DBEBAB6-8D20-5D4A-A7FA-E36CBEB92FE3}">
      <dgm:prSet/>
      <dgm:spPr/>
      <dgm:t>
        <a:bodyPr/>
        <a:lstStyle/>
        <a:p>
          <a:r>
            <a:rPr lang="en-US"/>
            <a:t>Case File to Committee</a:t>
          </a:r>
        </a:p>
      </dgm:t>
    </dgm:pt>
    <dgm:pt modelId="{E919A8D4-05FC-CA4D-9043-BB0FC44482A5}" type="parTrans" cxnId="{60232DA2-3BD7-4240-A5E5-DBA08673F400}">
      <dgm:prSet/>
      <dgm:spPr/>
      <dgm:t>
        <a:bodyPr/>
        <a:lstStyle/>
        <a:p>
          <a:endParaRPr lang="en-US"/>
        </a:p>
      </dgm:t>
    </dgm:pt>
    <dgm:pt modelId="{75231429-68DC-9A47-A79C-83CF0674A89D}" type="sibTrans" cxnId="{60232DA2-3BD7-4240-A5E5-DBA08673F400}">
      <dgm:prSet/>
      <dgm:spPr/>
      <dgm:t>
        <a:bodyPr/>
        <a:lstStyle/>
        <a:p>
          <a:endParaRPr lang="en-US"/>
        </a:p>
      </dgm:t>
    </dgm:pt>
    <dgm:pt modelId="{51D4A385-C0E7-9141-9F9E-2ED1A965762B}">
      <dgm:prSet/>
      <dgm:spPr/>
      <dgm:t>
        <a:bodyPr/>
        <a:lstStyle/>
        <a:p>
          <a:r>
            <a:rPr lang="en-US"/>
            <a:t>Hearing</a:t>
          </a:r>
        </a:p>
      </dgm:t>
    </dgm:pt>
    <dgm:pt modelId="{ADDA8B72-87CC-9C40-A9EB-24806485D1C4}" type="parTrans" cxnId="{0F76DBAB-3812-444E-9151-0AF6C79033C0}">
      <dgm:prSet/>
      <dgm:spPr/>
      <dgm:t>
        <a:bodyPr/>
        <a:lstStyle/>
        <a:p>
          <a:endParaRPr lang="en-US"/>
        </a:p>
      </dgm:t>
    </dgm:pt>
    <dgm:pt modelId="{5207D550-2E40-3B4C-B45D-1C80894DB4E9}" type="sibTrans" cxnId="{0F76DBAB-3812-444E-9151-0AF6C79033C0}">
      <dgm:prSet/>
      <dgm:spPr/>
      <dgm:t>
        <a:bodyPr/>
        <a:lstStyle/>
        <a:p>
          <a:endParaRPr lang="en-US"/>
        </a:p>
      </dgm:t>
    </dgm:pt>
    <dgm:pt modelId="{2BE8824E-F55B-4A42-8191-563C17C2D074}">
      <dgm:prSet/>
      <dgm:spPr/>
      <dgm:t>
        <a:bodyPr/>
        <a:lstStyle/>
        <a:p>
          <a:r>
            <a:rPr lang="en-US"/>
            <a:t>Recommendation to EVPP (Rebuttal) </a:t>
          </a:r>
        </a:p>
      </dgm:t>
    </dgm:pt>
    <dgm:pt modelId="{E2B616BE-8AEB-FD4A-AF25-4BD6BF3C7B28}" type="parTrans" cxnId="{9C0DB7DE-6D94-F941-B70D-0EF68D8C4EF4}">
      <dgm:prSet/>
      <dgm:spPr/>
      <dgm:t>
        <a:bodyPr/>
        <a:lstStyle/>
        <a:p>
          <a:endParaRPr lang="en-US"/>
        </a:p>
      </dgm:t>
    </dgm:pt>
    <dgm:pt modelId="{8A27B741-427C-FA4C-861E-B5912CFB307B}" type="sibTrans" cxnId="{9C0DB7DE-6D94-F941-B70D-0EF68D8C4EF4}">
      <dgm:prSet/>
      <dgm:spPr/>
      <dgm:t>
        <a:bodyPr/>
        <a:lstStyle/>
        <a:p>
          <a:endParaRPr lang="en-US"/>
        </a:p>
      </dgm:t>
    </dgm:pt>
    <dgm:pt modelId="{A655FB9F-42F1-2E43-9BBC-FDC1A2B93EB0}">
      <dgm:prSet/>
      <dgm:spPr/>
      <dgm:t>
        <a:bodyPr/>
        <a:lstStyle/>
        <a:p>
          <a:r>
            <a:rPr lang="en-US"/>
            <a:t>Recommendation to President (Rebuttal)</a:t>
          </a:r>
        </a:p>
      </dgm:t>
    </dgm:pt>
    <dgm:pt modelId="{6DB4D368-3340-184C-9EDC-1617411402A8}" type="parTrans" cxnId="{56C48BE5-FEB4-984B-BBF3-8E8B66978436}">
      <dgm:prSet/>
      <dgm:spPr/>
      <dgm:t>
        <a:bodyPr/>
        <a:lstStyle/>
        <a:p>
          <a:endParaRPr lang="en-US"/>
        </a:p>
      </dgm:t>
    </dgm:pt>
    <dgm:pt modelId="{54344D0B-41B6-914B-9A84-3F3A5A9B4CDF}" type="sibTrans" cxnId="{56C48BE5-FEB4-984B-BBF3-8E8B66978436}">
      <dgm:prSet/>
      <dgm:spPr/>
      <dgm:t>
        <a:bodyPr/>
        <a:lstStyle/>
        <a:p>
          <a:endParaRPr lang="en-US"/>
        </a:p>
      </dgm:t>
    </dgm:pt>
    <dgm:pt modelId="{B22C08DB-6E8E-7341-BCC1-871ADE33BCA6}">
      <dgm:prSet/>
      <dgm:spPr/>
      <dgm:t>
        <a:bodyPr/>
        <a:lstStyle/>
        <a:p>
          <a:r>
            <a:rPr lang="en-US"/>
            <a:t>Final Decision</a:t>
          </a:r>
        </a:p>
      </dgm:t>
    </dgm:pt>
    <dgm:pt modelId="{3E546C03-0077-874D-9CE5-A0D9C926C1EB}" type="parTrans" cxnId="{3AE47C5C-03B7-0644-AC2C-B6133C103651}">
      <dgm:prSet/>
      <dgm:spPr/>
      <dgm:t>
        <a:bodyPr/>
        <a:lstStyle/>
        <a:p>
          <a:endParaRPr lang="en-US"/>
        </a:p>
      </dgm:t>
    </dgm:pt>
    <dgm:pt modelId="{6283A201-64E7-884D-BC2D-6DE7D50F6A3E}" type="sibTrans" cxnId="{3AE47C5C-03B7-0644-AC2C-B6133C103651}">
      <dgm:prSet/>
      <dgm:spPr/>
      <dgm:t>
        <a:bodyPr/>
        <a:lstStyle/>
        <a:p>
          <a:endParaRPr lang="en-US"/>
        </a:p>
      </dgm:t>
    </dgm:pt>
    <dgm:pt modelId="{37E9FDC3-01C2-884F-B627-04739AEF8BDC}" type="pres">
      <dgm:prSet presAssocID="{C8B48C40-2991-524C-9139-8559EC0A6961}" presName="Name0" presStyleCnt="0">
        <dgm:presLayoutVars>
          <dgm:dir/>
          <dgm:resizeHandles val="exact"/>
        </dgm:presLayoutVars>
      </dgm:prSet>
      <dgm:spPr/>
    </dgm:pt>
    <dgm:pt modelId="{F09757A3-45D3-DA4D-A87D-3A402A530C09}" type="pres">
      <dgm:prSet presAssocID="{C8B48C40-2991-524C-9139-8559EC0A6961}" presName="arrow" presStyleLbl="bgShp" presStyleIdx="0" presStyleCnt="1"/>
      <dgm:spPr/>
    </dgm:pt>
    <dgm:pt modelId="{36D109D6-3D48-1149-BC82-3013AD58A389}" type="pres">
      <dgm:prSet presAssocID="{C8B48C40-2991-524C-9139-8559EC0A6961}" presName="points" presStyleCnt="0"/>
      <dgm:spPr/>
    </dgm:pt>
    <dgm:pt modelId="{4D10A132-D8D2-624F-9233-C94E5678E482}" type="pres">
      <dgm:prSet presAssocID="{BDD5F1F4-0B4D-1849-9B86-D66A8FB1740C}" presName="compositeA" presStyleCnt="0"/>
      <dgm:spPr/>
    </dgm:pt>
    <dgm:pt modelId="{3CE96A51-FD58-2542-95B9-1CAABF94B895}" type="pres">
      <dgm:prSet presAssocID="{BDD5F1F4-0B4D-1849-9B86-D66A8FB1740C}" presName="textA" presStyleLbl="revTx" presStyleIdx="0" presStyleCnt="7">
        <dgm:presLayoutVars>
          <dgm:bulletEnabled val="1"/>
        </dgm:presLayoutVars>
      </dgm:prSet>
      <dgm:spPr/>
    </dgm:pt>
    <dgm:pt modelId="{E778D4DB-6182-3047-BF63-019FA8264171}" type="pres">
      <dgm:prSet presAssocID="{BDD5F1F4-0B4D-1849-9B86-D66A8FB1740C}" presName="circleA" presStyleLbl="node1" presStyleIdx="0" presStyleCnt="7"/>
      <dgm:spPr/>
    </dgm:pt>
    <dgm:pt modelId="{F0E2F2D0-7E78-AB42-8671-D20A9D93A907}" type="pres">
      <dgm:prSet presAssocID="{BDD5F1F4-0B4D-1849-9B86-D66A8FB1740C}" presName="spaceA" presStyleCnt="0"/>
      <dgm:spPr/>
    </dgm:pt>
    <dgm:pt modelId="{1197DD1A-717E-4D40-B36F-8FE016D2030E}" type="pres">
      <dgm:prSet presAssocID="{16A96063-83DF-F047-89AB-FC7FA4579AA8}" presName="space" presStyleCnt="0"/>
      <dgm:spPr/>
    </dgm:pt>
    <dgm:pt modelId="{CD284025-49E1-D246-8997-2D3C02DF9DD9}" type="pres">
      <dgm:prSet presAssocID="{8806B62D-0EA2-124B-B1E4-D9F3F3665292}" presName="compositeB" presStyleCnt="0"/>
      <dgm:spPr/>
    </dgm:pt>
    <dgm:pt modelId="{B1661CA4-5BF8-EB4D-942D-D4F24AA4B59F}" type="pres">
      <dgm:prSet presAssocID="{8806B62D-0EA2-124B-B1E4-D9F3F3665292}" presName="textB" presStyleLbl="revTx" presStyleIdx="1" presStyleCnt="7">
        <dgm:presLayoutVars>
          <dgm:bulletEnabled val="1"/>
        </dgm:presLayoutVars>
      </dgm:prSet>
      <dgm:spPr/>
    </dgm:pt>
    <dgm:pt modelId="{C8A15A3C-C906-CF4A-8B5A-C8297D22F876}" type="pres">
      <dgm:prSet presAssocID="{8806B62D-0EA2-124B-B1E4-D9F3F3665292}" presName="circleB" presStyleLbl="node1" presStyleIdx="1" presStyleCnt="7"/>
      <dgm:spPr/>
    </dgm:pt>
    <dgm:pt modelId="{EEC90872-735F-F04C-AEC5-A4859104DAC6}" type="pres">
      <dgm:prSet presAssocID="{8806B62D-0EA2-124B-B1E4-D9F3F3665292}" presName="spaceB" presStyleCnt="0"/>
      <dgm:spPr/>
    </dgm:pt>
    <dgm:pt modelId="{DF33C7D9-0566-D04B-ACAB-9772DD333ED5}" type="pres">
      <dgm:prSet presAssocID="{F242A20C-546D-EF44-B42A-9EC300D0E7DE}" presName="space" presStyleCnt="0"/>
      <dgm:spPr/>
    </dgm:pt>
    <dgm:pt modelId="{59ED4BA8-A4C7-884A-8212-AFF1996D1711}" type="pres">
      <dgm:prSet presAssocID="{4DBEBAB6-8D20-5D4A-A7FA-E36CBEB92FE3}" presName="compositeA" presStyleCnt="0"/>
      <dgm:spPr/>
    </dgm:pt>
    <dgm:pt modelId="{9ED98B04-304F-C74F-B7B1-B2338AF71A8C}" type="pres">
      <dgm:prSet presAssocID="{4DBEBAB6-8D20-5D4A-A7FA-E36CBEB92FE3}" presName="textA" presStyleLbl="revTx" presStyleIdx="2" presStyleCnt="7">
        <dgm:presLayoutVars>
          <dgm:bulletEnabled val="1"/>
        </dgm:presLayoutVars>
      </dgm:prSet>
      <dgm:spPr/>
    </dgm:pt>
    <dgm:pt modelId="{1A13AF93-94AA-CD47-BAAE-B6F3F42A0D8F}" type="pres">
      <dgm:prSet presAssocID="{4DBEBAB6-8D20-5D4A-A7FA-E36CBEB92FE3}" presName="circleA" presStyleLbl="node1" presStyleIdx="2" presStyleCnt="7"/>
      <dgm:spPr/>
    </dgm:pt>
    <dgm:pt modelId="{A9B125FD-3243-1B47-BED3-A74262AA9F19}" type="pres">
      <dgm:prSet presAssocID="{4DBEBAB6-8D20-5D4A-A7FA-E36CBEB92FE3}" presName="spaceA" presStyleCnt="0"/>
      <dgm:spPr/>
    </dgm:pt>
    <dgm:pt modelId="{5EEE9EFA-C684-C444-9FE8-92606E3A0BB4}" type="pres">
      <dgm:prSet presAssocID="{75231429-68DC-9A47-A79C-83CF0674A89D}" presName="space" presStyleCnt="0"/>
      <dgm:spPr/>
    </dgm:pt>
    <dgm:pt modelId="{1706A602-0163-084A-A890-04572B1748E3}" type="pres">
      <dgm:prSet presAssocID="{51D4A385-C0E7-9141-9F9E-2ED1A965762B}" presName="compositeB" presStyleCnt="0"/>
      <dgm:spPr/>
    </dgm:pt>
    <dgm:pt modelId="{D9ABA4AE-568A-6747-AE4D-38ED2659268F}" type="pres">
      <dgm:prSet presAssocID="{51D4A385-C0E7-9141-9F9E-2ED1A965762B}" presName="textB" presStyleLbl="revTx" presStyleIdx="3" presStyleCnt="7">
        <dgm:presLayoutVars>
          <dgm:bulletEnabled val="1"/>
        </dgm:presLayoutVars>
      </dgm:prSet>
      <dgm:spPr/>
    </dgm:pt>
    <dgm:pt modelId="{0F372918-420A-0546-A844-29CF186B8F5F}" type="pres">
      <dgm:prSet presAssocID="{51D4A385-C0E7-9141-9F9E-2ED1A965762B}" presName="circleB" presStyleLbl="node1" presStyleIdx="3" presStyleCnt="7"/>
      <dgm:spPr/>
    </dgm:pt>
    <dgm:pt modelId="{F08E39C0-8AD7-6A49-B0DD-B25079DC8885}" type="pres">
      <dgm:prSet presAssocID="{51D4A385-C0E7-9141-9F9E-2ED1A965762B}" presName="spaceB" presStyleCnt="0"/>
      <dgm:spPr/>
    </dgm:pt>
    <dgm:pt modelId="{3C9D10DB-6609-A44C-9DB1-231480C68EC2}" type="pres">
      <dgm:prSet presAssocID="{5207D550-2E40-3B4C-B45D-1C80894DB4E9}" presName="space" presStyleCnt="0"/>
      <dgm:spPr/>
    </dgm:pt>
    <dgm:pt modelId="{B7B0F6CF-6EF1-5347-AE62-64CA78BC886D}" type="pres">
      <dgm:prSet presAssocID="{2BE8824E-F55B-4A42-8191-563C17C2D074}" presName="compositeA" presStyleCnt="0"/>
      <dgm:spPr/>
    </dgm:pt>
    <dgm:pt modelId="{5B72B46E-3D18-F64F-B5B0-D8F5731A32B9}" type="pres">
      <dgm:prSet presAssocID="{2BE8824E-F55B-4A42-8191-563C17C2D074}" presName="textA" presStyleLbl="revTx" presStyleIdx="4" presStyleCnt="7">
        <dgm:presLayoutVars>
          <dgm:bulletEnabled val="1"/>
        </dgm:presLayoutVars>
      </dgm:prSet>
      <dgm:spPr/>
    </dgm:pt>
    <dgm:pt modelId="{45DE8622-ECAA-F44A-9912-25E44AB834F9}" type="pres">
      <dgm:prSet presAssocID="{2BE8824E-F55B-4A42-8191-563C17C2D074}" presName="circleA" presStyleLbl="node1" presStyleIdx="4" presStyleCnt="7"/>
      <dgm:spPr/>
    </dgm:pt>
    <dgm:pt modelId="{CF09C177-774F-044A-B1F0-9B87B34E1D15}" type="pres">
      <dgm:prSet presAssocID="{2BE8824E-F55B-4A42-8191-563C17C2D074}" presName="spaceA" presStyleCnt="0"/>
      <dgm:spPr/>
    </dgm:pt>
    <dgm:pt modelId="{3E757508-AFCD-D84A-B614-DF6920BE6E50}" type="pres">
      <dgm:prSet presAssocID="{8A27B741-427C-FA4C-861E-B5912CFB307B}" presName="space" presStyleCnt="0"/>
      <dgm:spPr/>
    </dgm:pt>
    <dgm:pt modelId="{9D581E89-CE62-C749-B99F-D2CEC2C08D4A}" type="pres">
      <dgm:prSet presAssocID="{A655FB9F-42F1-2E43-9BBC-FDC1A2B93EB0}" presName="compositeB" presStyleCnt="0"/>
      <dgm:spPr/>
    </dgm:pt>
    <dgm:pt modelId="{D5F8E932-C2F6-3845-821E-4206500B5146}" type="pres">
      <dgm:prSet presAssocID="{A655FB9F-42F1-2E43-9BBC-FDC1A2B93EB0}" presName="textB" presStyleLbl="revTx" presStyleIdx="5" presStyleCnt="7">
        <dgm:presLayoutVars>
          <dgm:bulletEnabled val="1"/>
        </dgm:presLayoutVars>
      </dgm:prSet>
      <dgm:spPr/>
    </dgm:pt>
    <dgm:pt modelId="{599AC0DF-4316-CE46-A6AE-066B2810A0C5}" type="pres">
      <dgm:prSet presAssocID="{A655FB9F-42F1-2E43-9BBC-FDC1A2B93EB0}" presName="circleB" presStyleLbl="node1" presStyleIdx="5" presStyleCnt="7"/>
      <dgm:spPr/>
    </dgm:pt>
    <dgm:pt modelId="{FF3C0B74-53A1-964B-806D-659503B5F7CA}" type="pres">
      <dgm:prSet presAssocID="{A655FB9F-42F1-2E43-9BBC-FDC1A2B93EB0}" presName="spaceB" presStyleCnt="0"/>
      <dgm:spPr/>
    </dgm:pt>
    <dgm:pt modelId="{C9F85679-BC8A-A547-AAD1-90D5B9635E45}" type="pres">
      <dgm:prSet presAssocID="{54344D0B-41B6-914B-9A84-3F3A5A9B4CDF}" presName="space" presStyleCnt="0"/>
      <dgm:spPr/>
    </dgm:pt>
    <dgm:pt modelId="{B491E45A-B187-7549-9322-6E53F577B569}" type="pres">
      <dgm:prSet presAssocID="{B22C08DB-6E8E-7341-BCC1-871ADE33BCA6}" presName="compositeA" presStyleCnt="0"/>
      <dgm:spPr/>
    </dgm:pt>
    <dgm:pt modelId="{828C27E9-C030-2A48-948D-B608E38B999E}" type="pres">
      <dgm:prSet presAssocID="{B22C08DB-6E8E-7341-BCC1-871ADE33BCA6}" presName="textA" presStyleLbl="revTx" presStyleIdx="6" presStyleCnt="7">
        <dgm:presLayoutVars>
          <dgm:bulletEnabled val="1"/>
        </dgm:presLayoutVars>
      </dgm:prSet>
      <dgm:spPr/>
    </dgm:pt>
    <dgm:pt modelId="{025F7567-77EF-0F4E-A97B-F8C0485C3329}" type="pres">
      <dgm:prSet presAssocID="{B22C08DB-6E8E-7341-BCC1-871ADE33BCA6}" presName="circleA" presStyleLbl="node1" presStyleIdx="6" presStyleCnt="7"/>
      <dgm:spPr/>
    </dgm:pt>
    <dgm:pt modelId="{DAB18604-2ED7-A94B-BD13-4BD16A3F5BCA}" type="pres">
      <dgm:prSet presAssocID="{B22C08DB-6E8E-7341-BCC1-871ADE33BCA6}" presName="spaceA" presStyleCnt="0"/>
      <dgm:spPr/>
    </dgm:pt>
  </dgm:ptLst>
  <dgm:cxnLst>
    <dgm:cxn modelId="{B121C940-F81C-CC43-A7BF-C6B7A8125749}" srcId="{C8B48C40-2991-524C-9139-8559EC0A6961}" destId="{BDD5F1F4-0B4D-1849-9B86-D66A8FB1740C}" srcOrd="0" destOrd="0" parTransId="{DD3F1F41-0D2E-184D-B1DD-555C28564163}" sibTransId="{16A96063-83DF-F047-89AB-FC7FA4579AA8}"/>
    <dgm:cxn modelId="{3AE47C5C-03B7-0644-AC2C-B6133C103651}" srcId="{C8B48C40-2991-524C-9139-8559EC0A6961}" destId="{B22C08DB-6E8E-7341-BCC1-871ADE33BCA6}" srcOrd="6" destOrd="0" parTransId="{3E546C03-0077-874D-9CE5-A0D9C926C1EB}" sibTransId="{6283A201-64E7-884D-BC2D-6DE7D50F6A3E}"/>
    <dgm:cxn modelId="{0C8CDC64-1612-1340-BD5A-780925018FFB}" type="presOf" srcId="{A655FB9F-42F1-2E43-9BBC-FDC1A2B93EB0}" destId="{D5F8E932-C2F6-3845-821E-4206500B5146}" srcOrd="0" destOrd="0" presId="urn:microsoft.com/office/officeart/2005/8/layout/hProcess11"/>
    <dgm:cxn modelId="{5FDE1B49-F648-904C-9277-3550B24F6034}" type="presOf" srcId="{C8B48C40-2991-524C-9139-8559EC0A6961}" destId="{37E9FDC3-01C2-884F-B627-04739AEF8BDC}" srcOrd="0" destOrd="0" presId="urn:microsoft.com/office/officeart/2005/8/layout/hProcess11"/>
    <dgm:cxn modelId="{253A8A83-2F73-1244-9F7A-0928797CF0F1}" type="presOf" srcId="{51D4A385-C0E7-9141-9F9E-2ED1A965762B}" destId="{D9ABA4AE-568A-6747-AE4D-38ED2659268F}" srcOrd="0" destOrd="0" presId="urn:microsoft.com/office/officeart/2005/8/layout/hProcess11"/>
    <dgm:cxn modelId="{738BF588-DCD4-2F45-9A84-A7A0D68D9449}" type="presOf" srcId="{4DBEBAB6-8D20-5D4A-A7FA-E36CBEB92FE3}" destId="{9ED98B04-304F-C74F-B7B1-B2338AF71A8C}" srcOrd="0" destOrd="0" presId="urn:microsoft.com/office/officeart/2005/8/layout/hProcess11"/>
    <dgm:cxn modelId="{39EB7198-A988-F249-99F1-8881903C7741}" srcId="{C8B48C40-2991-524C-9139-8559EC0A6961}" destId="{8806B62D-0EA2-124B-B1E4-D9F3F3665292}" srcOrd="1" destOrd="0" parTransId="{E152EB94-28FF-0D4D-BA73-97386F300982}" sibTransId="{F242A20C-546D-EF44-B42A-9EC300D0E7DE}"/>
    <dgm:cxn modelId="{72C8BF98-CB70-8349-B4EB-37AE49FFFAC3}" type="presOf" srcId="{2BE8824E-F55B-4A42-8191-563C17C2D074}" destId="{5B72B46E-3D18-F64F-B5B0-D8F5731A32B9}" srcOrd="0" destOrd="0" presId="urn:microsoft.com/office/officeart/2005/8/layout/hProcess11"/>
    <dgm:cxn modelId="{60232DA2-3BD7-4240-A5E5-DBA08673F400}" srcId="{C8B48C40-2991-524C-9139-8559EC0A6961}" destId="{4DBEBAB6-8D20-5D4A-A7FA-E36CBEB92FE3}" srcOrd="2" destOrd="0" parTransId="{E919A8D4-05FC-CA4D-9043-BB0FC44482A5}" sibTransId="{75231429-68DC-9A47-A79C-83CF0674A89D}"/>
    <dgm:cxn modelId="{0F76DBAB-3812-444E-9151-0AF6C79033C0}" srcId="{C8B48C40-2991-524C-9139-8559EC0A6961}" destId="{51D4A385-C0E7-9141-9F9E-2ED1A965762B}" srcOrd="3" destOrd="0" parTransId="{ADDA8B72-87CC-9C40-A9EB-24806485D1C4}" sibTransId="{5207D550-2E40-3B4C-B45D-1C80894DB4E9}"/>
    <dgm:cxn modelId="{564D75D5-F6DD-2541-A739-459FFA8453B3}" type="presOf" srcId="{B22C08DB-6E8E-7341-BCC1-871ADE33BCA6}" destId="{828C27E9-C030-2A48-948D-B608E38B999E}" srcOrd="0" destOrd="0" presId="urn:microsoft.com/office/officeart/2005/8/layout/hProcess11"/>
    <dgm:cxn modelId="{9C0DB7DE-6D94-F941-B70D-0EF68D8C4EF4}" srcId="{C8B48C40-2991-524C-9139-8559EC0A6961}" destId="{2BE8824E-F55B-4A42-8191-563C17C2D074}" srcOrd="4" destOrd="0" parTransId="{E2B616BE-8AEB-FD4A-AF25-4BD6BF3C7B28}" sibTransId="{8A27B741-427C-FA4C-861E-B5912CFB307B}"/>
    <dgm:cxn modelId="{571692E0-A76D-B04F-AF97-06DB0100123D}" type="presOf" srcId="{BDD5F1F4-0B4D-1849-9B86-D66A8FB1740C}" destId="{3CE96A51-FD58-2542-95B9-1CAABF94B895}" srcOrd="0" destOrd="0" presId="urn:microsoft.com/office/officeart/2005/8/layout/hProcess11"/>
    <dgm:cxn modelId="{56C48BE5-FEB4-984B-BBF3-8E8B66978436}" srcId="{C8B48C40-2991-524C-9139-8559EC0A6961}" destId="{A655FB9F-42F1-2E43-9BBC-FDC1A2B93EB0}" srcOrd="5" destOrd="0" parTransId="{6DB4D368-3340-184C-9EDC-1617411402A8}" sibTransId="{54344D0B-41B6-914B-9A84-3F3A5A9B4CDF}"/>
    <dgm:cxn modelId="{52E978F2-9265-754A-8DE0-8C58B4ECD7EA}" type="presOf" srcId="{8806B62D-0EA2-124B-B1E4-D9F3F3665292}" destId="{B1661CA4-5BF8-EB4D-942D-D4F24AA4B59F}" srcOrd="0" destOrd="0" presId="urn:microsoft.com/office/officeart/2005/8/layout/hProcess11"/>
    <dgm:cxn modelId="{91407275-06DD-7C47-8C51-731177377987}" type="presParOf" srcId="{37E9FDC3-01C2-884F-B627-04739AEF8BDC}" destId="{F09757A3-45D3-DA4D-A87D-3A402A530C09}" srcOrd="0" destOrd="0" presId="urn:microsoft.com/office/officeart/2005/8/layout/hProcess11"/>
    <dgm:cxn modelId="{55285A1B-EFCF-3A4B-88A8-7912C2E29B52}" type="presParOf" srcId="{37E9FDC3-01C2-884F-B627-04739AEF8BDC}" destId="{36D109D6-3D48-1149-BC82-3013AD58A389}" srcOrd="1" destOrd="0" presId="urn:microsoft.com/office/officeart/2005/8/layout/hProcess11"/>
    <dgm:cxn modelId="{D78F22D6-8ACA-784D-A413-6BFC2E6ACC8F}" type="presParOf" srcId="{36D109D6-3D48-1149-BC82-3013AD58A389}" destId="{4D10A132-D8D2-624F-9233-C94E5678E482}" srcOrd="0" destOrd="0" presId="urn:microsoft.com/office/officeart/2005/8/layout/hProcess11"/>
    <dgm:cxn modelId="{E334E69C-5BB5-F24C-99C2-ABBE99DEC915}" type="presParOf" srcId="{4D10A132-D8D2-624F-9233-C94E5678E482}" destId="{3CE96A51-FD58-2542-95B9-1CAABF94B895}" srcOrd="0" destOrd="0" presId="urn:microsoft.com/office/officeart/2005/8/layout/hProcess11"/>
    <dgm:cxn modelId="{B2DF88C1-D71F-454A-84AB-06A2FFA9145F}" type="presParOf" srcId="{4D10A132-D8D2-624F-9233-C94E5678E482}" destId="{E778D4DB-6182-3047-BF63-019FA8264171}" srcOrd="1" destOrd="0" presId="urn:microsoft.com/office/officeart/2005/8/layout/hProcess11"/>
    <dgm:cxn modelId="{07773928-61F9-D142-8BF6-569B3AABFB30}" type="presParOf" srcId="{4D10A132-D8D2-624F-9233-C94E5678E482}" destId="{F0E2F2D0-7E78-AB42-8671-D20A9D93A907}" srcOrd="2" destOrd="0" presId="urn:microsoft.com/office/officeart/2005/8/layout/hProcess11"/>
    <dgm:cxn modelId="{DA65F4A7-EF64-2D41-B40D-8A4A3F58F4E9}" type="presParOf" srcId="{36D109D6-3D48-1149-BC82-3013AD58A389}" destId="{1197DD1A-717E-4D40-B36F-8FE016D2030E}" srcOrd="1" destOrd="0" presId="urn:microsoft.com/office/officeart/2005/8/layout/hProcess11"/>
    <dgm:cxn modelId="{42EF39DA-B03F-974E-9FE3-63D45F248533}" type="presParOf" srcId="{36D109D6-3D48-1149-BC82-3013AD58A389}" destId="{CD284025-49E1-D246-8997-2D3C02DF9DD9}" srcOrd="2" destOrd="0" presId="urn:microsoft.com/office/officeart/2005/8/layout/hProcess11"/>
    <dgm:cxn modelId="{12C8BEDB-29E3-A245-91CB-854192BEA99C}" type="presParOf" srcId="{CD284025-49E1-D246-8997-2D3C02DF9DD9}" destId="{B1661CA4-5BF8-EB4D-942D-D4F24AA4B59F}" srcOrd="0" destOrd="0" presId="urn:microsoft.com/office/officeart/2005/8/layout/hProcess11"/>
    <dgm:cxn modelId="{50B1CBC5-80B3-8847-B20F-AC27D62BB56D}" type="presParOf" srcId="{CD284025-49E1-D246-8997-2D3C02DF9DD9}" destId="{C8A15A3C-C906-CF4A-8B5A-C8297D22F876}" srcOrd="1" destOrd="0" presId="urn:microsoft.com/office/officeart/2005/8/layout/hProcess11"/>
    <dgm:cxn modelId="{5524ACE0-A57A-7C44-A8BD-7E8CD87B1A9F}" type="presParOf" srcId="{CD284025-49E1-D246-8997-2D3C02DF9DD9}" destId="{EEC90872-735F-F04C-AEC5-A4859104DAC6}" srcOrd="2" destOrd="0" presId="urn:microsoft.com/office/officeart/2005/8/layout/hProcess11"/>
    <dgm:cxn modelId="{326A112F-ED79-AB47-9D15-1582A366D1A0}" type="presParOf" srcId="{36D109D6-3D48-1149-BC82-3013AD58A389}" destId="{DF33C7D9-0566-D04B-ACAB-9772DD333ED5}" srcOrd="3" destOrd="0" presId="urn:microsoft.com/office/officeart/2005/8/layout/hProcess11"/>
    <dgm:cxn modelId="{3AA369EF-D4A3-774A-BAD5-3D16152568E2}" type="presParOf" srcId="{36D109D6-3D48-1149-BC82-3013AD58A389}" destId="{59ED4BA8-A4C7-884A-8212-AFF1996D1711}" srcOrd="4" destOrd="0" presId="urn:microsoft.com/office/officeart/2005/8/layout/hProcess11"/>
    <dgm:cxn modelId="{EA8C6C86-7672-F24B-A72F-C94A1BE04984}" type="presParOf" srcId="{59ED4BA8-A4C7-884A-8212-AFF1996D1711}" destId="{9ED98B04-304F-C74F-B7B1-B2338AF71A8C}" srcOrd="0" destOrd="0" presId="urn:microsoft.com/office/officeart/2005/8/layout/hProcess11"/>
    <dgm:cxn modelId="{DB5E03BF-E2C2-534C-B0B2-BD2CE1A596C0}" type="presParOf" srcId="{59ED4BA8-A4C7-884A-8212-AFF1996D1711}" destId="{1A13AF93-94AA-CD47-BAAE-B6F3F42A0D8F}" srcOrd="1" destOrd="0" presId="urn:microsoft.com/office/officeart/2005/8/layout/hProcess11"/>
    <dgm:cxn modelId="{586096C8-7229-E446-A4BD-1C0659EB7219}" type="presParOf" srcId="{59ED4BA8-A4C7-884A-8212-AFF1996D1711}" destId="{A9B125FD-3243-1B47-BED3-A74262AA9F19}" srcOrd="2" destOrd="0" presId="urn:microsoft.com/office/officeart/2005/8/layout/hProcess11"/>
    <dgm:cxn modelId="{8A347708-1108-DE4F-BD36-A3C44B6D95EE}" type="presParOf" srcId="{36D109D6-3D48-1149-BC82-3013AD58A389}" destId="{5EEE9EFA-C684-C444-9FE8-92606E3A0BB4}" srcOrd="5" destOrd="0" presId="urn:microsoft.com/office/officeart/2005/8/layout/hProcess11"/>
    <dgm:cxn modelId="{1D775E83-2190-EC4E-937A-B9C97DEAB61B}" type="presParOf" srcId="{36D109D6-3D48-1149-BC82-3013AD58A389}" destId="{1706A602-0163-084A-A890-04572B1748E3}" srcOrd="6" destOrd="0" presId="urn:microsoft.com/office/officeart/2005/8/layout/hProcess11"/>
    <dgm:cxn modelId="{22239629-6FA0-EE4F-964E-320DF7321F57}" type="presParOf" srcId="{1706A602-0163-084A-A890-04572B1748E3}" destId="{D9ABA4AE-568A-6747-AE4D-38ED2659268F}" srcOrd="0" destOrd="0" presId="urn:microsoft.com/office/officeart/2005/8/layout/hProcess11"/>
    <dgm:cxn modelId="{5F6C89E3-E891-DF4B-B44A-F6289BF82C13}" type="presParOf" srcId="{1706A602-0163-084A-A890-04572B1748E3}" destId="{0F372918-420A-0546-A844-29CF186B8F5F}" srcOrd="1" destOrd="0" presId="urn:microsoft.com/office/officeart/2005/8/layout/hProcess11"/>
    <dgm:cxn modelId="{83632F87-ABAF-8649-A80F-C1AE2102AF43}" type="presParOf" srcId="{1706A602-0163-084A-A890-04572B1748E3}" destId="{F08E39C0-8AD7-6A49-B0DD-B25079DC8885}" srcOrd="2" destOrd="0" presId="urn:microsoft.com/office/officeart/2005/8/layout/hProcess11"/>
    <dgm:cxn modelId="{2CF89BEA-B5D2-C44B-91B0-A084797B95BC}" type="presParOf" srcId="{36D109D6-3D48-1149-BC82-3013AD58A389}" destId="{3C9D10DB-6609-A44C-9DB1-231480C68EC2}" srcOrd="7" destOrd="0" presId="urn:microsoft.com/office/officeart/2005/8/layout/hProcess11"/>
    <dgm:cxn modelId="{E243F5ED-59A8-0045-BF42-8BDD22E9B67D}" type="presParOf" srcId="{36D109D6-3D48-1149-BC82-3013AD58A389}" destId="{B7B0F6CF-6EF1-5347-AE62-64CA78BC886D}" srcOrd="8" destOrd="0" presId="urn:microsoft.com/office/officeart/2005/8/layout/hProcess11"/>
    <dgm:cxn modelId="{C884A697-C916-0642-872E-9A00D2AAC4F2}" type="presParOf" srcId="{B7B0F6CF-6EF1-5347-AE62-64CA78BC886D}" destId="{5B72B46E-3D18-F64F-B5B0-D8F5731A32B9}" srcOrd="0" destOrd="0" presId="urn:microsoft.com/office/officeart/2005/8/layout/hProcess11"/>
    <dgm:cxn modelId="{9486127F-54EB-1C40-B663-649BD138BA9E}" type="presParOf" srcId="{B7B0F6CF-6EF1-5347-AE62-64CA78BC886D}" destId="{45DE8622-ECAA-F44A-9912-25E44AB834F9}" srcOrd="1" destOrd="0" presId="urn:microsoft.com/office/officeart/2005/8/layout/hProcess11"/>
    <dgm:cxn modelId="{393FE942-ACDA-A242-90B0-C1D841E19CDE}" type="presParOf" srcId="{B7B0F6CF-6EF1-5347-AE62-64CA78BC886D}" destId="{CF09C177-774F-044A-B1F0-9B87B34E1D15}" srcOrd="2" destOrd="0" presId="urn:microsoft.com/office/officeart/2005/8/layout/hProcess11"/>
    <dgm:cxn modelId="{B32D2E5E-102A-3445-A964-0C82F070CCDE}" type="presParOf" srcId="{36D109D6-3D48-1149-BC82-3013AD58A389}" destId="{3E757508-AFCD-D84A-B614-DF6920BE6E50}" srcOrd="9" destOrd="0" presId="urn:microsoft.com/office/officeart/2005/8/layout/hProcess11"/>
    <dgm:cxn modelId="{BE24EF6F-EBDC-FD40-BEDD-384862F4169E}" type="presParOf" srcId="{36D109D6-3D48-1149-BC82-3013AD58A389}" destId="{9D581E89-CE62-C749-B99F-D2CEC2C08D4A}" srcOrd="10" destOrd="0" presId="urn:microsoft.com/office/officeart/2005/8/layout/hProcess11"/>
    <dgm:cxn modelId="{ABFCE841-5749-9E40-8708-DE7B246C37F6}" type="presParOf" srcId="{9D581E89-CE62-C749-B99F-D2CEC2C08D4A}" destId="{D5F8E932-C2F6-3845-821E-4206500B5146}" srcOrd="0" destOrd="0" presId="urn:microsoft.com/office/officeart/2005/8/layout/hProcess11"/>
    <dgm:cxn modelId="{B0876A78-DFCF-2040-B42A-F4028DB6B576}" type="presParOf" srcId="{9D581E89-CE62-C749-B99F-D2CEC2C08D4A}" destId="{599AC0DF-4316-CE46-A6AE-066B2810A0C5}" srcOrd="1" destOrd="0" presId="urn:microsoft.com/office/officeart/2005/8/layout/hProcess11"/>
    <dgm:cxn modelId="{B8544B99-3EF5-6C4E-88D0-DB3251E28BF8}" type="presParOf" srcId="{9D581E89-CE62-C749-B99F-D2CEC2C08D4A}" destId="{FF3C0B74-53A1-964B-806D-659503B5F7CA}" srcOrd="2" destOrd="0" presId="urn:microsoft.com/office/officeart/2005/8/layout/hProcess11"/>
    <dgm:cxn modelId="{457EC96B-1194-B340-AE22-0A4AD0943386}" type="presParOf" srcId="{36D109D6-3D48-1149-BC82-3013AD58A389}" destId="{C9F85679-BC8A-A547-AAD1-90D5B9635E45}" srcOrd="11" destOrd="0" presId="urn:microsoft.com/office/officeart/2005/8/layout/hProcess11"/>
    <dgm:cxn modelId="{FE1A9AFC-4514-0E43-9056-7F4F3E1FF288}" type="presParOf" srcId="{36D109D6-3D48-1149-BC82-3013AD58A389}" destId="{B491E45A-B187-7549-9322-6E53F577B569}" srcOrd="12" destOrd="0" presId="urn:microsoft.com/office/officeart/2005/8/layout/hProcess11"/>
    <dgm:cxn modelId="{298EC3FE-86B1-E149-B391-17CD98FB6F07}" type="presParOf" srcId="{B491E45A-B187-7549-9322-6E53F577B569}" destId="{828C27E9-C030-2A48-948D-B608E38B999E}" srcOrd="0" destOrd="0" presId="urn:microsoft.com/office/officeart/2005/8/layout/hProcess11"/>
    <dgm:cxn modelId="{08678E16-2287-2642-AFD5-CF0D1E3454BF}" type="presParOf" srcId="{B491E45A-B187-7549-9322-6E53F577B569}" destId="{025F7567-77EF-0F4E-A97B-F8C0485C3329}" srcOrd="1" destOrd="0" presId="urn:microsoft.com/office/officeart/2005/8/layout/hProcess11"/>
    <dgm:cxn modelId="{17E76427-0805-974B-9D60-473EBE492F04}" type="presParOf" srcId="{B491E45A-B187-7549-9322-6E53F577B569}" destId="{DAB18604-2ED7-A94B-BD13-4BD16A3F5BC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757A3-45D3-DA4D-A87D-3A402A530C09}">
      <dsp:nvSpPr>
        <dsp:cNvPr id="0" name=""/>
        <dsp:cNvSpPr/>
      </dsp:nvSpPr>
      <dsp:spPr>
        <a:xfrm>
          <a:off x="0" y="1061829"/>
          <a:ext cx="10610850" cy="141577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E96A51-FD58-2542-95B9-1CAABF94B895}">
      <dsp:nvSpPr>
        <dsp:cNvPr id="0" name=""/>
        <dsp:cNvSpPr/>
      </dsp:nvSpPr>
      <dsp:spPr>
        <a:xfrm>
          <a:off x="816" y="0"/>
          <a:ext cx="1307963" cy="1415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a:t>Complaint</a:t>
          </a:r>
        </a:p>
      </dsp:txBody>
      <dsp:txXfrm>
        <a:off x="816" y="0"/>
        <a:ext cx="1307963" cy="1415772"/>
      </dsp:txXfrm>
    </dsp:sp>
    <dsp:sp modelId="{E778D4DB-6182-3047-BF63-019FA8264171}">
      <dsp:nvSpPr>
        <dsp:cNvPr id="0" name=""/>
        <dsp:cNvSpPr/>
      </dsp:nvSpPr>
      <dsp:spPr>
        <a:xfrm>
          <a:off x="477826" y="1592743"/>
          <a:ext cx="353943" cy="3539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661CA4-5BF8-EB4D-942D-D4F24AA4B59F}">
      <dsp:nvSpPr>
        <dsp:cNvPr id="0" name=""/>
        <dsp:cNvSpPr/>
      </dsp:nvSpPr>
      <dsp:spPr>
        <a:xfrm>
          <a:off x="1374177" y="2123658"/>
          <a:ext cx="1307963" cy="1415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a:t>Faculty Rebuttal</a:t>
          </a:r>
        </a:p>
      </dsp:txBody>
      <dsp:txXfrm>
        <a:off x="1374177" y="2123658"/>
        <a:ext cx="1307963" cy="1415772"/>
      </dsp:txXfrm>
    </dsp:sp>
    <dsp:sp modelId="{C8A15A3C-C906-CF4A-8B5A-C8297D22F876}">
      <dsp:nvSpPr>
        <dsp:cNvPr id="0" name=""/>
        <dsp:cNvSpPr/>
      </dsp:nvSpPr>
      <dsp:spPr>
        <a:xfrm>
          <a:off x="1851187" y="1592743"/>
          <a:ext cx="353943" cy="3539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D98B04-304F-C74F-B7B1-B2338AF71A8C}">
      <dsp:nvSpPr>
        <dsp:cNvPr id="0" name=""/>
        <dsp:cNvSpPr/>
      </dsp:nvSpPr>
      <dsp:spPr>
        <a:xfrm>
          <a:off x="2747539" y="0"/>
          <a:ext cx="1307963" cy="1415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a:t>Case File to Committee</a:t>
          </a:r>
        </a:p>
      </dsp:txBody>
      <dsp:txXfrm>
        <a:off x="2747539" y="0"/>
        <a:ext cx="1307963" cy="1415772"/>
      </dsp:txXfrm>
    </dsp:sp>
    <dsp:sp modelId="{1A13AF93-94AA-CD47-BAAE-B6F3F42A0D8F}">
      <dsp:nvSpPr>
        <dsp:cNvPr id="0" name=""/>
        <dsp:cNvSpPr/>
      </dsp:nvSpPr>
      <dsp:spPr>
        <a:xfrm>
          <a:off x="3224549" y="1592743"/>
          <a:ext cx="353943" cy="3539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ABA4AE-568A-6747-AE4D-38ED2659268F}">
      <dsp:nvSpPr>
        <dsp:cNvPr id="0" name=""/>
        <dsp:cNvSpPr/>
      </dsp:nvSpPr>
      <dsp:spPr>
        <a:xfrm>
          <a:off x="4120900" y="2123658"/>
          <a:ext cx="1307963" cy="1415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a:t>Hearing</a:t>
          </a:r>
        </a:p>
      </dsp:txBody>
      <dsp:txXfrm>
        <a:off x="4120900" y="2123658"/>
        <a:ext cx="1307963" cy="1415772"/>
      </dsp:txXfrm>
    </dsp:sp>
    <dsp:sp modelId="{0F372918-420A-0546-A844-29CF186B8F5F}">
      <dsp:nvSpPr>
        <dsp:cNvPr id="0" name=""/>
        <dsp:cNvSpPr/>
      </dsp:nvSpPr>
      <dsp:spPr>
        <a:xfrm>
          <a:off x="4597911" y="1592743"/>
          <a:ext cx="353943" cy="3539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72B46E-3D18-F64F-B5B0-D8F5731A32B9}">
      <dsp:nvSpPr>
        <dsp:cNvPr id="0" name=""/>
        <dsp:cNvSpPr/>
      </dsp:nvSpPr>
      <dsp:spPr>
        <a:xfrm>
          <a:off x="5494262" y="0"/>
          <a:ext cx="1307963" cy="1415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a:t>Recommendation to EVPP (Rebuttal) </a:t>
          </a:r>
        </a:p>
      </dsp:txBody>
      <dsp:txXfrm>
        <a:off x="5494262" y="0"/>
        <a:ext cx="1307963" cy="1415772"/>
      </dsp:txXfrm>
    </dsp:sp>
    <dsp:sp modelId="{45DE8622-ECAA-F44A-9912-25E44AB834F9}">
      <dsp:nvSpPr>
        <dsp:cNvPr id="0" name=""/>
        <dsp:cNvSpPr/>
      </dsp:nvSpPr>
      <dsp:spPr>
        <a:xfrm>
          <a:off x="5971272" y="1592743"/>
          <a:ext cx="353943" cy="3539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F8E932-C2F6-3845-821E-4206500B5146}">
      <dsp:nvSpPr>
        <dsp:cNvPr id="0" name=""/>
        <dsp:cNvSpPr/>
      </dsp:nvSpPr>
      <dsp:spPr>
        <a:xfrm>
          <a:off x="6867623" y="2123658"/>
          <a:ext cx="1307963" cy="1415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a:t>Recommendation to President (Rebuttal)</a:t>
          </a:r>
        </a:p>
      </dsp:txBody>
      <dsp:txXfrm>
        <a:off x="6867623" y="2123658"/>
        <a:ext cx="1307963" cy="1415772"/>
      </dsp:txXfrm>
    </dsp:sp>
    <dsp:sp modelId="{599AC0DF-4316-CE46-A6AE-066B2810A0C5}">
      <dsp:nvSpPr>
        <dsp:cNvPr id="0" name=""/>
        <dsp:cNvSpPr/>
      </dsp:nvSpPr>
      <dsp:spPr>
        <a:xfrm>
          <a:off x="7344634" y="1592743"/>
          <a:ext cx="353943" cy="3539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8C27E9-C030-2A48-948D-B608E38B999E}">
      <dsp:nvSpPr>
        <dsp:cNvPr id="0" name=""/>
        <dsp:cNvSpPr/>
      </dsp:nvSpPr>
      <dsp:spPr>
        <a:xfrm>
          <a:off x="8240985" y="0"/>
          <a:ext cx="1307963" cy="1415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a:t>Final Decision</a:t>
          </a:r>
        </a:p>
      </dsp:txBody>
      <dsp:txXfrm>
        <a:off x="8240985" y="0"/>
        <a:ext cx="1307963" cy="1415772"/>
      </dsp:txXfrm>
    </dsp:sp>
    <dsp:sp modelId="{025F7567-77EF-0F4E-A97B-F8C0485C3329}">
      <dsp:nvSpPr>
        <dsp:cNvPr id="0" name=""/>
        <dsp:cNvSpPr/>
      </dsp:nvSpPr>
      <dsp:spPr>
        <a:xfrm>
          <a:off x="8717995" y="1592743"/>
          <a:ext cx="353943" cy="3539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305777-EB75-EF4C-9A66-49B54B674729}" type="datetimeFigureOut">
              <a:rPr lang="en-US" smtClean="0"/>
              <a:t>7/1/2021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115A77-D8FE-604E-A7CD-3B05D93F5CE2}" type="slidenum">
              <a:rPr lang="en-US" smtClean="0"/>
              <a:t>‹#›</a:t>
            </a:fld>
            <a:endParaRPr lang="en-US"/>
          </a:p>
        </p:txBody>
      </p:sp>
    </p:spTree>
    <p:extLst>
      <p:ext uri="{BB962C8B-B14F-4D97-AF65-F5344CB8AC3E}">
        <p14:creationId xmlns:p14="http://schemas.microsoft.com/office/powerpoint/2010/main" val="715114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115A77-D8FE-604E-A7CD-3B05D93F5CE2}" type="slidenum">
              <a:rPr lang="en-US" smtClean="0"/>
              <a:t>2</a:t>
            </a:fld>
            <a:endParaRPr lang="en-US"/>
          </a:p>
        </p:txBody>
      </p:sp>
    </p:spTree>
    <p:extLst>
      <p:ext uri="{BB962C8B-B14F-4D97-AF65-F5344CB8AC3E}">
        <p14:creationId xmlns:p14="http://schemas.microsoft.com/office/powerpoint/2010/main" val="4158513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15A77-D8FE-604E-A7CD-3B05D93F5CE2}" type="slidenum">
              <a:rPr lang="en-US" smtClean="0"/>
              <a:t>3</a:t>
            </a:fld>
            <a:endParaRPr lang="en-US"/>
          </a:p>
        </p:txBody>
      </p:sp>
    </p:spTree>
    <p:extLst>
      <p:ext uri="{BB962C8B-B14F-4D97-AF65-F5344CB8AC3E}">
        <p14:creationId xmlns:p14="http://schemas.microsoft.com/office/powerpoint/2010/main" val="271908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15A77-D8FE-604E-A7CD-3B05D93F5CE2}" type="slidenum">
              <a:rPr lang="en-US" smtClean="0"/>
              <a:t>4</a:t>
            </a:fld>
            <a:endParaRPr lang="en-US"/>
          </a:p>
        </p:txBody>
      </p:sp>
    </p:spTree>
    <p:extLst>
      <p:ext uri="{BB962C8B-B14F-4D97-AF65-F5344CB8AC3E}">
        <p14:creationId xmlns:p14="http://schemas.microsoft.com/office/powerpoint/2010/main" val="3868333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15A77-D8FE-604E-A7CD-3B05D93F5CE2}" type="slidenum">
              <a:rPr lang="en-US" smtClean="0"/>
              <a:t>5</a:t>
            </a:fld>
            <a:endParaRPr lang="en-US"/>
          </a:p>
        </p:txBody>
      </p:sp>
    </p:spTree>
    <p:extLst>
      <p:ext uri="{BB962C8B-B14F-4D97-AF65-F5344CB8AC3E}">
        <p14:creationId xmlns:p14="http://schemas.microsoft.com/office/powerpoint/2010/main" val="3561979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15A77-D8FE-604E-A7CD-3B05D93F5CE2}" type="slidenum">
              <a:rPr lang="en-US" smtClean="0"/>
              <a:t>6</a:t>
            </a:fld>
            <a:endParaRPr lang="en-US"/>
          </a:p>
        </p:txBody>
      </p:sp>
    </p:spTree>
    <p:extLst>
      <p:ext uri="{BB962C8B-B14F-4D97-AF65-F5344CB8AC3E}">
        <p14:creationId xmlns:p14="http://schemas.microsoft.com/office/powerpoint/2010/main" val="1972640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15A77-D8FE-604E-A7CD-3B05D93F5CE2}" type="slidenum">
              <a:rPr lang="en-US" smtClean="0"/>
              <a:t>7</a:t>
            </a:fld>
            <a:endParaRPr lang="en-US"/>
          </a:p>
        </p:txBody>
      </p:sp>
    </p:spTree>
    <p:extLst>
      <p:ext uri="{BB962C8B-B14F-4D97-AF65-F5344CB8AC3E}">
        <p14:creationId xmlns:p14="http://schemas.microsoft.com/office/powerpoint/2010/main" val="2508235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15A77-D8FE-604E-A7CD-3B05D93F5CE2}" type="slidenum">
              <a:rPr lang="en-US" smtClean="0"/>
              <a:t>8</a:t>
            </a:fld>
            <a:endParaRPr lang="en-US"/>
          </a:p>
        </p:txBody>
      </p:sp>
    </p:spTree>
    <p:extLst>
      <p:ext uri="{BB962C8B-B14F-4D97-AF65-F5344CB8AC3E}">
        <p14:creationId xmlns:p14="http://schemas.microsoft.com/office/powerpoint/2010/main" val="1401724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9.emf"/><Relationship Id="rId13" Type="http://schemas.openxmlformats.org/officeDocument/2006/relationships/image" Target="../media/image114.emf"/><Relationship Id="rId18" Type="http://schemas.openxmlformats.org/officeDocument/2006/relationships/image" Target="../media/image119.emf"/><Relationship Id="rId26" Type="http://schemas.openxmlformats.org/officeDocument/2006/relationships/image" Target="../media/image127.emf"/><Relationship Id="rId3" Type="http://schemas.openxmlformats.org/officeDocument/2006/relationships/image" Target="../media/image104.emf"/><Relationship Id="rId21" Type="http://schemas.openxmlformats.org/officeDocument/2006/relationships/image" Target="../media/image122.emf"/><Relationship Id="rId7" Type="http://schemas.openxmlformats.org/officeDocument/2006/relationships/image" Target="../media/image108.emf"/><Relationship Id="rId12" Type="http://schemas.openxmlformats.org/officeDocument/2006/relationships/image" Target="../media/image113.emf"/><Relationship Id="rId17" Type="http://schemas.openxmlformats.org/officeDocument/2006/relationships/image" Target="../media/image118.emf"/><Relationship Id="rId25" Type="http://schemas.openxmlformats.org/officeDocument/2006/relationships/image" Target="../media/image126.emf"/><Relationship Id="rId33" Type="http://schemas.openxmlformats.org/officeDocument/2006/relationships/image" Target="../media/image134.emf"/><Relationship Id="rId2" Type="http://schemas.openxmlformats.org/officeDocument/2006/relationships/image" Target="../media/image103.emf"/><Relationship Id="rId16" Type="http://schemas.openxmlformats.org/officeDocument/2006/relationships/image" Target="../media/image117.emf"/><Relationship Id="rId20" Type="http://schemas.openxmlformats.org/officeDocument/2006/relationships/image" Target="../media/image121.emf"/><Relationship Id="rId29" Type="http://schemas.openxmlformats.org/officeDocument/2006/relationships/image" Target="../media/image130.emf"/><Relationship Id="rId1" Type="http://schemas.openxmlformats.org/officeDocument/2006/relationships/slideMaster" Target="../slideMasters/slideMaster3.xml"/><Relationship Id="rId6" Type="http://schemas.openxmlformats.org/officeDocument/2006/relationships/image" Target="../media/image107.emf"/><Relationship Id="rId11" Type="http://schemas.openxmlformats.org/officeDocument/2006/relationships/image" Target="../media/image112.emf"/><Relationship Id="rId24" Type="http://schemas.openxmlformats.org/officeDocument/2006/relationships/image" Target="../media/image125.emf"/><Relationship Id="rId32" Type="http://schemas.openxmlformats.org/officeDocument/2006/relationships/image" Target="../media/image133.emf"/><Relationship Id="rId5" Type="http://schemas.openxmlformats.org/officeDocument/2006/relationships/image" Target="../media/image106.emf"/><Relationship Id="rId15" Type="http://schemas.openxmlformats.org/officeDocument/2006/relationships/image" Target="../media/image116.emf"/><Relationship Id="rId23" Type="http://schemas.openxmlformats.org/officeDocument/2006/relationships/image" Target="../media/image124.emf"/><Relationship Id="rId28" Type="http://schemas.openxmlformats.org/officeDocument/2006/relationships/image" Target="../media/image129.emf"/><Relationship Id="rId10" Type="http://schemas.openxmlformats.org/officeDocument/2006/relationships/image" Target="../media/image111.emf"/><Relationship Id="rId19" Type="http://schemas.openxmlformats.org/officeDocument/2006/relationships/image" Target="../media/image120.emf"/><Relationship Id="rId31" Type="http://schemas.openxmlformats.org/officeDocument/2006/relationships/image" Target="../media/image132.emf"/><Relationship Id="rId4" Type="http://schemas.openxmlformats.org/officeDocument/2006/relationships/image" Target="../media/image105.emf"/><Relationship Id="rId9" Type="http://schemas.openxmlformats.org/officeDocument/2006/relationships/image" Target="../media/image110.emf"/><Relationship Id="rId14" Type="http://schemas.openxmlformats.org/officeDocument/2006/relationships/image" Target="../media/image115.emf"/><Relationship Id="rId22" Type="http://schemas.openxmlformats.org/officeDocument/2006/relationships/image" Target="../media/image123.emf"/><Relationship Id="rId27" Type="http://schemas.openxmlformats.org/officeDocument/2006/relationships/image" Target="../media/image128.emf"/><Relationship Id="rId30" Type="http://schemas.openxmlformats.org/officeDocument/2006/relationships/image" Target="../media/image131.emf"/></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41.emf"/><Relationship Id="rId13" Type="http://schemas.openxmlformats.org/officeDocument/2006/relationships/image" Target="../media/image146.emf"/><Relationship Id="rId18" Type="http://schemas.openxmlformats.org/officeDocument/2006/relationships/image" Target="../media/image151.emf"/><Relationship Id="rId26" Type="http://schemas.openxmlformats.org/officeDocument/2006/relationships/image" Target="../media/image159.emf"/><Relationship Id="rId3" Type="http://schemas.openxmlformats.org/officeDocument/2006/relationships/image" Target="../media/image136.emf"/><Relationship Id="rId21" Type="http://schemas.openxmlformats.org/officeDocument/2006/relationships/image" Target="../media/image154.emf"/><Relationship Id="rId7" Type="http://schemas.openxmlformats.org/officeDocument/2006/relationships/image" Target="../media/image140.emf"/><Relationship Id="rId12" Type="http://schemas.openxmlformats.org/officeDocument/2006/relationships/image" Target="../media/image145.emf"/><Relationship Id="rId17" Type="http://schemas.openxmlformats.org/officeDocument/2006/relationships/image" Target="../media/image150.emf"/><Relationship Id="rId25" Type="http://schemas.openxmlformats.org/officeDocument/2006/relationships/image" Target="../media/image158.emf"/><Relationship Id="rId33" Type="http://schemas.openxmlformats.org/officeDocument/2006/relationships/image" Target="../media/image166.emf"/><Relationship Id="rId2" Type="http://schemas.openxmlformats.org/officeDocument/2006/relationships/image" Target="../media/image135.emf"/><Relationship Id="rId16" Type="http://schemas.openxmlformats.org/officeDocument/2006/relationships/image" Target="../media/image149.emf"/><Relationship Id="rId20" Type="http://schemas.openxmlformats.org/officeDocument/2006/relationships/image" Target="../media/image153.emf"/><Relationship Id="rId29" Type="http://schemas.openxmlformats.org/officeDocument/2006/relationships/image" Target="../media/image162.emf"/><Relationship Id="rId1" Type="http://schemas.openxmlformats.org/officeDocument/2006/relationships/slideMaster" Target="../slideMasters/slideMaster3.xml"/><Relationship Id="rId6" Type="http://schemas.openxmlformats.org/officeDocument/2006/relationships/image" Target="../media/image139.emf"/><Relationship Id="rId11" Type="http://schemas.openxmlformats.org/officeDocument/2006/relationships/image" Target="../media/image144.emf"/><Relationship Id="rId24" Type="http://schemas.openxmlformats.org/officeDocument/2006/relationships/image" Target="../media/image157.emf"/><Relationship Id="rId32" Type="http://schemas.openxmlformats.org/officeDocument/2006/relationships/image" Target="../media/image165.emf"/><Relationship Id="rId5" Type="http://schemas.openxmlformats.org/officeDocument/2006/relationships/image" Target="../media/image138.emf"/><Relationship Id="rId15" Type="http://schemas.openxmlformats.org/officeDocument/2006/relationships/image" Target="../media/image148.emf"/><Relationship Id="rId23" Type="http://schemas.openxmlformats.org/officeDocument/2006/relationships/image" Target="../media/image156.emf"/><Relationship Id="rId28" Type="http://schemas.openxmlformats.org/officeDocument/2006/relationships/image" Target="../media/image161.emf"/><Relationship Id="rId10" Type="http://schemas.openxmlformats.org/officeDocument/2006/relationships/image" Target="../media/image143.emf"/><Relationship Id="rId19" Type="http://schemas.openxmlformats.org/officeDocument/2006/relationships/image" Target="../media/image152.emf"/><Relationship Id="rId31" Type="http://schemas.openxmlformats.org/officeDocument/2006/relationships/image" Target="../media/image164.emf"/><Relationship Id="rId4" Type="http://schemas.openxmlformats.org/officeDocument/2006/relationships/image" Target="../media/image137.emf"/><Relationship Id="rId9" Type="http://schemas.openxmlformats.org/officeDocument/2006/relationships/image" Target="../media/image142.emf"/><Relationship Id="rId14" Type="http://schemas.openxmlformats.org/officeDocument/2006/relationships/image" Target="../media/image147.emf"/><Relationship Id="rId22" Type="http://schemas.openxmlformats.org/officeDocument/2006/relationships/image" Target="../media/image155.emf"/><Relationship Id="rId27" Type="http://schemas.openxmlformats.org/officeDocument/2006/relationships/image" Target="../media/image160.emf"/><Relationship Id="rId30" Type="http://schemas.openxmlformats.org/officeDocument/2006/relationships/image" Target="../media/image16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73.emf"/><Relationship Id="rId13" Type="http://schemas.openxmlformats.org/officeDocument/2006/relationships/image" Target="../media/image178.emf"/><Relationship Id="rId18" Type="http://schemas.openxmlformats.org/officeDocument/2006/relationships/image" Target="../media/image183.emf"/><Relationship Id="rId26" Type="http://schemas.openxmlformats.org/officeDocument/2006/relationships/image" Target="../media/image191.emf"/><Relationship Id="rId3" Type="http://schemas.openxmlformats.org/officeDocument/2006/relationships/image" Target="../media/image168.emf"/><Relationship Id="rId21" Type="http://schemas.openxmlformats.org/officeDocument/2006/relationships/image" Target="../media/image186.emf"/><Relationship Id="rId7" Type="http://schemas.openxmlformats.org/officeDocument/2006/relationships/image" Target="../media/image172.emf"/><Relationship Id="rId12" Type="http://schemas.openxmlformats.org/officeDocument/2006/relationships/image" Target="../media/image177.emf"/><Relationship Id="rId17" Type="http://schemas.openxmlformats.org/officeDocument/2006/relationships/image" Target="../media/image182.emf"/><Relationship Id="rId25" Type="http://schemas.openxmlformats.org/officeDocument/2006/relationships/image" Target="../media/image190.emf"/><Relationship Id="rId33" Type="http://schemas.openxmlformats.org/officeDocument/2006/relationships/image" Target="../media/image198.emf"/><Relationship Id="rId2" Type="http://schemas.openxmlformats.org/officeDocument/2006/relationships/image" Target="../media/image167.emf"/><Relationship Id="rId16" Type="http://schemas.openxmlformats.org/officeDocument/2006/relationships/image" Target="../media/image181.emf"/><Relationship Id="rId20" Type="http://schemas.openxmlformats.org/officeDocument/2006/relationships/image" Target="../media/image185.emf"/><Relationship Id="rId29" Type="http://schemas.openxmlformats.org/officeDocument/2006/relationships/image" Target="../media/image194.emf"/><Relationship Id="rId1" Type="http://schemas.openxmlformats.org/officeDocument/2006/relationships/slideMaster" Target="../slideMasters/slideMaster3.xml"/><Relationship Id="rId6" Type="http://schemas.openxmlformats.org/officeDocument/2006/relationships/image" Target="../media/image171.emf"/><Relationship Id="rId11" Type="http://schemas.openxmlformats.org/officeDocument/2006/relationships/image" Target="../media/image176.emf"/><Relationship Id="rId24" Type="http://schemas.openxmlformats.org/officeDocument/2006/relationships/image" Target="../media/image189.emf"/><Relationship Id="rId32" Type="http://schemas.openxmlformats.org/officeDocument/2006/relationships/image" Target="../media/image197.emf"/><Relationship Id="rId5" Type="http://schemas.openxmlformats.org/officeDocument/2006/relationships/image" Target="../media/image170.emf"/><Relationship Id="rId15" Type="http://schemas.openxmlformats.org/officeDocument/2006/relationships/image" Target="../media/image180.emf"/><Relationship Id="rId23" Type="http://schemas.openxmlformats.org/officeDocument/2006/relationships/image" Target="../media/image188.emf"/><Relationship Id="rId28" Type="http://schemas.openxmlformats.org/officeDocument/2006/relationships/image" Target="../media/image193.emf"/><Relationship Id="rId10" Type="http://schemas.openxmlformats.org/officeDocument/2006/relationships/image" Target="../media/image175.emf"/><Relationship Id="rId19" Type="http://schemas.openxmlformats.org/officeDocument/2006/relationships/image" Target="../media/image184.emf"/><Relationship Id="rId31" Type="http://schemas.openxmlformats.org/officeDocument/2006/relationships/image" Target="../media/image196.emf"/><Relationship Id="rId4" Type="http://schemas.openxmlformats.org/officeDocument/2006/relationships/image" Target="../media/image169.emf"/><Relationship Id="rId9" Type="http://schemas.openxmlformats.org/officeDocument/2006/relationships/image" Target="../media/image174.emf"/><Relationship Id="rId14" Type="http://schemas.openxmlformats.org/officeDocument/2006/relationships/image" Target="../media/image179.emf"/><Relationship Id="rId22" Type="http://schemas.openxmlformats.org/officeDocument/2006/relationships/image" Target="../media/image187.emf"/><Relationship Id="rId27" Type="http://schemas.openxmlformats.org/officeDocument/2006/relationships/image" Target="../media/image192.emf"/><Relationship Id="rId30" Type="http://schemas.openxmlformats.org/officeDocument/2006/relationships/image" Target="../media/image195.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18" Type="http://schemas.openxmlformats.org/officeDocument/2006/relationships/image" Target="../media/image22.emf"/><Relationship Id="rId26" Type="http://schemas.openxmlformats.org/officeDocument/2006/relationships/image" Target="../media/image30.emf"/><Relationship Id="rId3" Type="http://schemas.openxmlformats.org/officeDocument/2006/relationships/image" Target="../media/image7.emf"/><Relationship Id="rId21" Type="http://schemas.openxmlformats.org/officeDocument/2006/relationships/image" Target="../media/image25.emf"/><Relationship Id="rId7" Type="http://schemas.openxmlformats.org/officeDocument/2006/relationships/image" Target="../media/image11.emf"/><Relationship Id="rId12" Type="http://schemas.openxmlformats.org/officeDocument/2006/relationships/image" Target="../media/image16.emf"/><Relationship Id="rId17" Type="http://schemas.openxmlformats.org/officeDocument/2006/relationships/image" Target="../media/image21.emf"/><Relationship Id="rId25" Type="http://schemas.openxmlformats.org/officeDocument/2006/relationships/image" Target="../media/image29.emf"/><Relationship Id="rId33" Type="http://schemas.openxmlformats.org/officeDocument/2006/relationships/image" Target="../media/image37.emf"/><Relationship Id="rId2" Type="http://schemas.openxmlformats.org/officeDocument/2006/relationships/image" Target="../media/image6.emf"/><Relationship Id="rId16" Type="http://schemas.openxmlformats.org/officeDocument/2006/relationships/image" Target="../media/image20.emf"/><Relationship Id="rId20" Type="http://schemas.openxmlformats.org/officeDocument/2006/relationships/image" Target="../media/image24.emf"/><Relationship Id="rId29" Type="http://schemas.openxmlformats.org/officeDocument/2006/relationships/image" Target="../media/image33.emf"/><Relationship Id="rId1" Type="http://schemas.openxmlformats.org/officeDocument/2006/relationships/slideMaster" Target="../slideMasters/slideMaster2.xml"/><Relationship Id="rId6" Type="http://schemas.openxmlformats.org/officeDocument/2006/relationships/image" Target="../media/image10.emf"/><Relationship Id="rId11" Type="http://schemas.openxmlformats.org/officeDocument/2006/relationships/image" Target="../media/image15.emf"/><Relationship Id="rId24" Type="http://schemas.openxmlformats.org/officeDocument/2006/relationships/image" Target="../media/image28.emf"/><Relationship Id="rId32" Type="http://schemas.openxmlformats.org/officeDocument/2006/relationships/image" Target="../media/image36.emf"/><Relationship Id="rId5" Type="http://schemas.openxmlformats.org/officeDocument/2006/relationships/image" Target="../media/image9.emf"/><Relationship Id="rId15" Type="http://schemas.openxmlformats.org/officeDocument/2006/relationships/image" Target="../media/image19.emf"/><Relationship Id="rId23" Type="http://schemas.openxmlformats.org/officeDocument/2006/relationships/image" Target="../media/image27.emf"/><Relationship Id="rId28" Type="http://schemas.openxmlformats.org/officeDocument/2006/relationships/image" Target="../media/image32.emf"/><Relationship Id="rId10" Type="http://schemas.openxmlformats.org/officeDocument/2006/relationships/image" Target="../media/image14.emf"/><Relationship Id="rId19" Type="http://schemas.openxmlformats.org/officeDocument/2006/relationships/image" Target="../media/image23.emf"/><Relationship Id="rId31" Type="http://schemas.openxmlformats.org/officeDocument/2006/relationships/image" Target="../media/image35.emf"/><Relationship Id="rId4" Type="http://schemas.openxmlformats.org/officeDocument/2006/relationships/image" Target="../media/image8.emf"/><Relationship Id="rId9" Type="http://schemas.openxmlformats.org/officeDocument/2006/relationships/image" Target="../media/image13.emf"/><Relationship Id="rId14" Type="http://schemas.openxmlformats.org/officeDocument/2006/relationships/image" Target="../media/image18.emf"/><Relationship Id="rId22" Type="http://schemas.openxmlformats.org/officeDocument/2006/relationships/image" Target="../media/image26.emf"/><Relationship Id="rId27" Type="http://schemas.openxmlformats.org/officeDocument/2006/relationships/image" Target="../media/image31.emf"/><Relationship Id="rId30" Type="http://schemas.openxmlformats.org/officeDocument/2006/relationships/image" Target="../media/image34.emf"/></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49.emf"/><Relationship Id="rId18" Type="http://schemas.openxmlformats.org/officeDocument/2006/relationships/image" Target="../media/image54.emf"/><Relationship Id="rId26" Type="http://schemas.openxmlformats.org/officeDocument/2006/relationships/image" Target="../media/image62.emf"/><Relationship Id="rId3" Type="http://schemas.openxmlformats.org/officeDocument/2006/relationships/image" Target="../media/image39.emf"/><Relationship Id="rId21" Type="http://schemas.openxmlformats.org/officeDocument/2006/relationships/image" Target="../media/image57.emf"/><Relationship Id="rId7" Type="http://schemas.openxmlformats.org/officeDocument/2006/relationships/image" Target="../media/image43.emf"/><Relationship Id="rId12" Type="http://schemas.openxmlformats.org/officeDocument/2006/relationships/image" Target="../media/image48.emf"/><Relationship Id="rId17" Type="http://schemas.openxmlformats.org/officeDocument/2006/relationships/image" Target="../media/image53.emf"/><Relationship Id="rId25" Type="http://schemas.openxmlformats.org/officeDocument/2006/relationships/image" Target="../media/image61.emf"/><Relationship Id="rId33" Type="http://schemas.openxmlformats.org/officeDocument/2006/relationships/image" Target="../media/image69.emf"/><Relationship Id="rId2" Type="http://schemas.openxmlformats.org/officeDocument/2006/relationships/image" Target="../media/image38.emf"/><Relationship Id="rId16" Type="http://schemas.openxmlformats.org/officeDocument/2006/relationships/image" Target="../media/image52.emf"/><Relationship Id="rId20" Type="http://schemas.openxmlformats.org/officeDocument/2006/relationships/image" Target="../media/image56.emf"/><Relationship Id="rId29" Type="http://schemas.openxmlformats.org/officeDocument/2006/relationships/image" Target="../media/image65.emf"/><Relationship Id="rId1" Type="http://schemas.openxmlformats.org/officeDocument/2006/relationships/slideMaster" Target="../slideMasters/slideMaster2.xml"/><Relationship Id="rId6" Type="http://schemas.openxmlformats.org/officeDocument/2006/relationships/image" Target="../media/image42.emf"/><Relationship Id="rId11" Type="http://schemas.openxmlformats.org/officeDocument/2006/relationships/image" Target="../media/image47.emf"/><Relationship Id="rId24" Type="http://schemas.openxmlformats.org/officeDocument/2006/relationships/image" Target="../media/image60.emf"/><Relationship Id="rId32" Type="http://schemas.openxmlformats.org/officeDocument/2006/relationships/image" Target="../media/image68.emf"/><Relationship Id="rId5" Type="http://schemas.openxmlformats.org/officeDocument/2006/relationships/image" Target="../media/image41.emf"/><Relationship Id="rId15" Type="http://schemas.openxmlformats.org/officeDocument/2006/relationships/image" Target="../media/image51.emf"/><Relationship Id="rId23" Type="http://schemas.openxmlformats.org/officeDocument/2006/relationships/image" Target="../media/image59.emf"/><Relationship Id="rId28" Type="http://schemas.openxmlformats.org/officeDocument/2006/relationships/image" Target="../media/image64.emf"/><Relationship Id="rId10" Type="http://schemas.openxmlformats.org/officeDocument/2006/relationships/image" Target="../media/image46.emf"/><Relationship Id="rId19" Type="http://schemas.openxmlformats.org/officeDocument/2006/relationships/image" Target="../media/image55.emf"/><Relationship Id="rId31" Type="http://schemas.openxmlformats.org/officeDocument/2006/relationships/image" Target="../media/image67.emf"/><Relationship Id="rId4" Type="http://schemas.openxmlformats.org/officeDocument/2006/relationships/image" Target="../media/image40.emf"/><Relationship Id="rId9" Type="http://schemas.openxmlformats.org/officeDocument/2006/relationships/image" Target="../media/image45.emf"/><Relationship Id="rId14" Type="http://schemas.openxmlformats.org/officeDocument/2006/relationships/image" Target="../media/image50.emf"/><Relationship Id="rId22" Type="http://schemas.openxmlformats.org/officeDocument/2006/relationships/image" Target="../media/image58.emf"/><Relationship Id="rId27" Type="http://schemas.openxmlformats.org/officeDocument/2006/relationships/image" Target="../media/image63.emf"/><Relationship Id="rId30" Type="http://schemas.openxmlformats.org/officeDocument/2006/relationships/image" Target="../media/image66.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6.emf"/><Relationship Id="rId13" Type="http://schemas.openxmlformats.org/officeDocument/2006/relationships/image" Target="../media/image81.emf"/><Relationship Id="rId18" Type="http://schemas.openxmlformats.org/officeDocument/2006/relationships/image" Target="../media/image86.emf"/><Relationship Id="rId26" Type="http://schemas.openxmlformats.org/officeDocument/2006/relationships/image" Target="../media/image94.emf"/><Relationship Id="rId3" Type="http://schemas.openxmlformats.org/officeDocument/2006/relationships/image" Target="../media/image71.emf"/><Relationship Id="rId21" Type="http://schemas.openxmlformats.org/officeDocument/2006/relationships/image" Target="../media/image89.emf"/><Relationship Id="rId7" Type="http://schemas.openxmlformats.org/officeDocument/2006/relationships/image" Target="../media/image75.emf"/><Relationship Id="rId12" Type="http://schemas.openxmlformats.org/officeDocument/2006/relationships/image" Target="../media/image80.emf"/><Relationship Id="rId17" Type="http://schemas.openxmlformats.org/officeDocument/2006/relationships/image" Target="../media/image85.emf"/><Relationship Id="rId25" Type="http://schemas.openxmlformats.org/officeDocument/2006/relationships/image" Target="../media/image93.emf"/><Relationship Id="rId33" Type="http://schemas.openxmlformats.org/officeDocument/2006/relationships/image" Target="../media/image101.emf"/><Relationship Id="rId2" Type="http://schemas.openxmlformats.org/officeDocument/2006/relationships/image" Target="../media/image70.emf"/><Relationship Id="rId16" Type="http://schemas.openxmlformats.org/officeDocument/2006/relationships/image" Target="../media/image84.emf"/><Relationship Id="rId20" Type="http://schemas.openxmlformats.org/officeDocument/2006/relationships/image" Target="../media/image88.emf"/><Relationship Id="rId29" Type="http://schemas.openxmlformats.org/officeDocument/2006/relationships/image" Target="../media/image97.emf"/><Relationship Id="rId1" Type="http://schemas.openxmlformats.org/officeDocument/2006/relationships/slideMaster" Target="../slideMasters/slideMaster2.xml"/><Relationship Id="rId6" Type="http://schemas.openxmlformats.org/officeDocument/2006/relationships/image" Target="../media/image74.emf"/><Relationship Id="rId11" Type="http://schemas.openxmlformats.org/officeDocument/2006/relationships/image" Target="../media/image79.emf"/><Relationship Id="rId24" Type="http://schemas.openxmlformats.org/officeDocument/2006/relationships/image" Target="../media/image92.emf"/><Relationship Id="rId32" Type="http://schemas.openxmlformats.org/officeDocument/2006/relationships/image" Target="../media/image100.emf"/><Relationship Id="rId5" Type="http://schemas.openxmlformats.org/officeDocument/2006/relationships/image" Target="../media/image73.emf"/><Relationship Id="rId15" Type="http://schemas.openxmlformats.org/officeDocument/2006/relationships/image" Target="../media/image83.emf"/><Relationship Id="rId23" Type="http://schemas.openxmlformats.org/officeDocument/2006/relationships/image" Target="../media/image91.emf"/><Relationship Id="rId28" Type="http://schemas.openxmlformats.org/officeDocument/2006/relationships/image" Target="../media/image96.emf"/><Relationship Id="rId10" Type="http://schemas.openxmlformats.org/officeDocument/2006/relationships/image" Target="../media/image78.emf"/><Relationship Id="rId19" Type="http://schemas.openxmlformats.org/officeDocument/2006/relationships/image" Target="../media/image87.emf"/><Relationship Id="rId31" Type="http://schemas.openxmlformats.org/officeDocument/2006/relationships/image" Target="../media/image99.emf"/><Relationship Id="rId4" Type="http://schemas.openxmlformats.org/officeDocument/2006/relationships/image" Target="../media/image72.emf"/><Relationship Id="rId9" Type="http://schemas.openxmlformats.org/officeDocument/2006/relationships/image" Target="../media/image77.emf"/><Relationship Id="rId14" Type="http://schemas.openxmlformats.org/officeDocument/2006/relationships/image" Target="../media/image82.emf"/><Relationship Id="rId22" Type="http://schemas.openxmlformats.org/officeDocument/2006/relationships/image" Target="../media/image90.emf"/><Relationship Id="rId27" Type="http://schemas.openxmlformats.org/officeDocument/2006/relationships/image" Target="../media/image95.emf"/><Relationship Id="rId30" Type="http://schemas.openxmlformats.org/officeDocument/2006/relationships/image" Target="../media/image9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5" name="Picture Placeholder 24"/>
          <p:cNvSpPr>
            <a:spLocks noGrp="1"/>
          </p:cNvSpPr>
          <p:nvPr>
            <p:ph type="pic" sz="quarter" idx="13"/>
          </p:nvPr>
        </p:nvSpPr>
        <p:spPr>
          <a:xfrm>
            <a:off x="3457575" y="0"/>
            <a:ext cx="8734425" cy="6229350"/>
          </a:xfrm>
          <a:custGeom>
            <a:avLst/>
            <a:gdLst>
              <a:gd name="connsiteX0" fmla="*/ 0 w 8734425"/>
              <a:gd name="connsiteY0" fmla="*/ 0 h 6229350"/>
              <a:gd name="connsiteX1" fmla="*/ 8734425 w 8734425"/>
              <a:gd name="connsiteY1" fmla="*/ 0 h 6229350"/>
              <a:gd name="connsiteX2" fmla="*/ 8734425 w 8734425"/>
              <a:gd name="connsiteY2" fmla="*/ 6229350 h 6229350"/>
              <a:gd name="connsiteX3" fmla="*/ 0 w 8734425"/>
              <a:gd name="connsiteY3" fmla="*/ 6229350 h 6229350"/>
              <a:gd name="connsiteX4" fmla="*/ 0 w 8734425"/>
              <a:gd name="connsiteY4" fmla="*/ 5200650 h 6229350"/>
              <a:gd name="connsiteX5" fmla="*/ 2514601 w 8734425"/>
              <a:gd name="connsiteY5" fmla="*/ 5200650 h 6229350"/>
              <a:gd name="connsiteX6" fmla="*/ 2514601 w 8734425"/>
              <a:gd name="connsiteY6" fmla="*/ 1028700 h 6229350"/>
              <a:gd name="connsiteX7" fmla="*/ 0 w 8734425"/>
              <a:gd name="connsiteY7" fmla="*/ 1028700 h 622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4425" h="6229350">
                <a:moveTo>
                  <a:pt x="0" y="0"/>
                </a:moveTo>
                <a:lnTo>
                  <a:pt x="8734425" y="0"/>
                </a:lnTo>
                <a:lnTo>
                  <a:pt x="8734425" y="6229350"/>
                </a:lnTo>
                <a:lnTo>
                  <a:pt x="0" y="6229350"/>
                </a:lnTo>
                <a:lnTo>
                  <a:pt x="0" y="5200650"/>
                </a:lnTo>
                <a:lnTo>
                  <a:pt x="2514601" y="5200650"/>
                </a:lnTo>
                <a:lnTo>
                  <a:pt x="2514601" y="1028700"/>
                </a:lnTo>
                <a:lnTo>
                  <a:pt x="0" y="1028700"/>
                </a:lnTo>
                <a:close/>
              </a:path>
            </a:pathLst>
          </a:custGeom>
        </p:spPr>
        <p:txBody>
          <a:bodyPr wrap="square">
            <a:noAutofit/>
          </a:bodyPr>
          <a:lstStyle/>
          <a:p>
            <a:r>
              <a:rPr lang="en-US"/>
              <a:t>Drag picture to placeholder or click icon to add</a:t>
            </a:r>
            <a:endParaRPr lang="en-US" dirty="0"/>
          </a:p>
        </p:txBody>
      </p:sp>
      <p:sp>
        <p:nvSpPr>
          <p:cNvPr id="27" name="Text Placeholder 26"/>
          <p:cNvSpPr>
            <a:spLocks noGrp="1"/>
          </p:cNvSpPr>
          <p:nvPr>
            <p:ph type="body" sz="quarter" idx="14" hasCustomPrompt="1"/>
          </p:nvPr>
        </p:nvSpPr>
        <p:spPr>
          <a:xfrm>
            <a:off x="885824" y="2514599"/>
            <a:ext cx="4543426" cy="685801"/>
          </a:xfrm>
          <a:prstGeom prst="rect">
            <a:avLst/>
          </a:prstGeom>
          <a:noFill/>
        </p:spPr>
        <p:txBody>
          <a:bodyPr/>
          <a:lstStyle>
            <a:lvl1pPr marL="0" indent="0">
              <a:buNone/>
              <a:defRPr sz="2000" b="1" i="0" spc="300" baseline="0">
                <a:ln>
                  <a:noFill/>
                </a:ln>
                <a:solidFill>
                  <a:schemeClr val="accent1"/>
                </a:solidFill>
                <a:latin typeface="Helvetica" charset="0"/>
                <a:ea typeface="Helvetica" charset="0"/>
                <a:cs typeface="Helvetica" charset="0"/>
              </a:defRPr>
            </a:lvl1pPr>
          </a:lstStyle>
          <a:p>
            <a:pPr lvl="0"/>
            <a:r>
              <a:rPr lang="en-US" dirty="0"/>
              <a:t>TITLE OF PRESENTATION</a:t>
            </a:r>
          </a:p>
          <a:p>
            <a:pPr lvl="0"/>
            <a:r>
              <a:rPr lang="en-US" dirty="0"/>
              <a:t>AND WHAT THIS IS ABOUT</a:t>
            </a:r>
          </a:p>
        </p:txBody>
      </p:sp>
      <p:sp>
        <p:nvSpPr>
          <p:cNvPr id="30" name="Text Placeholder 26"/>
          <p:cNvSpPr>
            <a:spLocks noGrp="1"/>
          </p:cNvSpPr>
          <p:nvPr>
            <p:ph type="body" sz="quarter" idx="15" hasCustomPrompt="1"/>
          </p:nvPr>
        </p:nvSpPr>
        <p:spPr>
          <a:xfrm>
            <a:off x="885824" y="3327400"/>
            <a:ext cx="4271963" cy="957263"/>
          </a:xfrm>
          <a:prstGeom prst="rect">
            <a:avLst/>
          </a:prstGeom>
          <a:noFill/>
        </p:spPr>
        <p:txBody>
          <a:bodyPr/>
          <a:lstStyle>
            <a:lvl1pPr marL="0" indent="0">
              <a:buNone/>
              <a:defRPr sz="1400" b="0" i="0" spc="300" baseline="0">
                <a:ln>
                  <a:noFill/>
                </a:ln>
                <a:solidFill>
                  <a:schemeClr val="accent1"/>
                </a:solidFill>
                <a:latin typeface="Helvetica" charset="0"/>
                <a:ea typeface="Helvetica" charset="0"/>
                <a:cs typeface="Helvetica" charset="0"/>
              </a:defRPr>
            </a:lvl1pPr>
          </a:lstStyle>
          <a:p>
            <a:pPr lvl="0"/>
            <a:r>
              <a:rPr lang="en-US" dirty="0"/>
              <a:t>WITH A SMALL SUB-HEAD</a:t>
            </a:r>
          </a:p>
        </p:txBody>
      </p:sp>
      <p:sp>
        <p:nvSpPr>
          <p:cNvPr id="18" name="Date Placeholder 3"/>
          <p:cNvSpPr>
            <a:spLocks noGrp="1"/>
          </p:cNvSpPr>
          <p:nvPr>
            <p:ph type="dt" sz="half" idx="2"/>
          </p:nvPr>
        </p:nvSpPr>
        <p:spPr>
          <a:xfrm>
            <a:off x="609600" y="6356349"/>
            <a:ext cx="2743200" cy="365125"/>
          </a:xfrm>
          <a:prstGeom prst="rect">
            <a:avLst/>
          </a:prstGeom>
        </p:spPr>
        <p:txBody>
          <a:bodyPr anchor="ctr"/>
          <a:lstStyle>
            <a:lvl1pPr>
              <a:defRPr sz="1200" b="0" i="0">
                <a:solidFill>
                  <a:schemeClr val="bg2"/>
                </a:solidFill>
                <a:latin typeface="Helvetica" charset="0"/>
                <a:ea typeface="Helvetica" charset="0"/>
                <a:cs typeface="Helvetica" charset="0"/>
              </a:defRPr>
            </a:lvl1pPr>
          </a:lstStyle>
          <a:p>
            <a:fld id="{ECF06203-5F8C-2541-AE27-92EEE0F4EC3D}" type="datetime1">
              <a:rPr lang="en-US" smtClean="0"/>
              <a:t>7/1/2021</a:t>
            </a:fld>
            <a:endParaRPr lang="en-US" dirty="0"/>
          </a:p>
        </p:txBody>
      </p:sp>
      <p:sp>
        <p:nvSpPr>
          <p:cNvPr id="19" name="Slide Number Placeholder 5"/>
          <p:cNvSpPr>
            <a:spLocks noGrp="1"/>
          </p:cNvSpPr>
          <p:nvPr>
            <p:ph type="sldNum" sz="quarter" idx="4"/>
          </p:nvPr>
        </p:nvSpPr>
        <p:spPr>
          <a:xfrm>
            <a:off x="8153400" y="6356350"/>
            <a:ext cx="2743200" cy="365125"/>
          </a:xfrm>
          <a:prstGeom prst="rect">
            <a:avLst/>
          </a:prstGeom>
        </p:spPr>
        <p:txBody>
          <a:bodyPr anchor="ctr"/>
          <a:lstStyle>
            <a:lvl1pPr algn="r">
              <a:defRPr sz="1200" b="0" i="0">
                <a:solidFill>
                  <a:schemeClr val="bg2"/>
                </a:solidFill>
                <a:latin typeface="Helvetica" charset="0"/>
                <a:ea typeface="Helvetica" charset="0"/>
                <a:cs typeface="Helvetica" charset="0"/>
              </a:defRPr>
            </a:lvl1pPr>
          </a:lstStyle>
          <a:p>
            <a:fld id="{F0C85BA6-357D-0B42-BE4F-E601DD070715}" type="slidenum">
              <a:rPr lang="en-US" smtClean="0"/>
              <a:pPr/>
              <a:t>‹#›</a:t>
            </a:fld>
            <a:endParaRPr lang="en-US" dirty="0"/>
          </a:p>
        </p:txBody>
      </p:sp>
      <p:sp>
        <p:nvSpPr>
          <p:cNvPr id="20" name="Footer Placeholder 4"/>
          <p:cNvSpPr>
            <a:spLocks noGrp="1"/>
          </p:cNvSpPr>
          <p:nvPr>
            <p:ph type="ftr" sz="quarter" idx="3"/>
          </p:nvPr>
        </p:nvSpPr>
        <p:spPr>
          <a:xfrm>
            <a:off x="3824288" y="6356350"/>
            <a:ext cx="4114800" cy="365125"/>
          </a:xfrm>
          <a:prstGeom prst="rect">
            <a:avLst/>
          </a:prstGeom>
        </p:spPr>
        <p:txBody>
          <a:bodyPr anchor="ctr"/>
          <a:lstStyle>
            <a:lvl1pPr algn="ctr">
              <a:defRPr sz="1200" b="0" i="0">
                <a:solidFill>
                  <a:schemeClr val="bg2"/>
                </a:solidFill>
                <a:latin typeface="Helvetica" charset="0"/>
                <a:ea typeface="Helvetica" charset="0"/>
                <a:cs typeface="Helvetica" charset="0"/>
              </a:defRPr>
            </a:lvl1pPr>
          </a:lstStyle>
          <a:p>
            <a:r>
              <a:rPr lang="en-US" dirty="0"/>
              <a:t>Page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Introduction">
    <p:spTree>
      <p:nvGrpSpPr>
        <p:cNvPr id="1" name=""/>
        <p:cNvGrpSpPr/>
        <p:nvPr/>
      </p:nvGrpSpPr>
      <p:grpSpPr>
        <a:xfrm>
          <a:off x="0" y="0"/>
          <a:ext cx="0" cy="0"/>
          <a:chOff x="0" y="0"/>
          <a:chExt cx="0" cy="0"/>
        </a:xfrm>
      </p:grpSpPr>
      <p:sp>
        <p:nvSpPr>
          <p:cNvPr id="25" name="Picture Placeholder 24"/>
          <p:cNvSpPr>
            <a:spLocks noGrp="1"/>
          </p:cNvSpPr>
          <p:nvPr>
            <p:ph type="pic" sz="quarter" idx="13"/>
          </p:nvPr>
        </p:nvSpPr>
        <p:spPr>
          <a:xfrm>
            <a:off x="3457575" y="0"/>
            <a:ext cx="8734425" cy="6229350"/>
          </a:xfrm>
          <a:custGeom>
            <a:avLst/>
            <a:gdLst>
              <a:gd name="connsiteX0" fmla="*/ 0 w 8734425"/>
              <a:gd name="connsiteY0" fmla="*/ 0 h 6229350"/>
              <a:gd name="connsiteX1" fmla="*/ 8734425 w 8734425"/>
              <a:gd name="connsiteY1" fmla="*/ 0 h 6229350"/>
              <a:gd name="connsiteX2" fmla="*/ 8734425 w 8734425"/>
              <a:gd name="connsiteY2" fmla="*/ 6229350 h 6229350"/>
              <a:gd name="connsiteX3" fmla="*/ 0 w 8734425"/>
              <a:gd name="connsiteY3" fmla="*/ 6229350 h 6229350"/>
              <a:gd name="connsiteX4" fmla="*/ 0 w 8734425"/>
              <a:gd name="connsiteY4" fmla="*/ 5200650 h 6229350"/>
              <a:gd name="connsiteX5" fmla="*/ 2514601 w 8734425"/>
              <a:gd name="connsiteY5" fmla="*/ 5200650 h 6229350"/>
              <a:gd name="connsiteX6" fmla="*/ 2514601 w 8734425"/>
              <a:gd name="connsiteY6" fmla="*/ 1028700 h 6229350"/>
              <a:gd name="connsiteX7" fmla="*/ 0 w 8734425"/>
              <a:gd name="connsiteY7" fmla="*/ 1028700 h 622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4425" h="6229350">
                <a:moveTo>
                  <a:pt x="0" y="0"/>
                </a:moveTo>
                <a:lnTo>
                  <a:pt x="8734425" y="0"/>
                </a:lnTo>
                <a:lnTo>
                  <a:pt x="8734425" y="6229350"/>
                </a:lnTo>
                <a:lnTo>
                  <a:pt x="0" y="6229350"/>
                </a:lnTo>
                <a:lnTo>
                  <a:pt x="0" y="5200650"/>
                </a:lnTo>
                <a:lnTo>
                  <a:pt x="2514601" y="5200650"/>
                </a:lnTo>
                <a:lnTo>
                  <a:pt x="2514601" y="1028700"/>
                </a:lnTo>
                <a:lnTo>
                  <a:pt x="0" y="1028700"/>
                </a:lnTo>
                <a:close/>
              </a:path>
            </a:pathLst>
          </a:custGeom>
        </p:spPr>
        <p:txBody>
          <a:bodyPr wrap="square">
            <a:noAutofit/>
          </a:bodyPr>
          <a:lstStyle/>
          <a:p>
            <a:r>
              <a:rPr lang="en-US"/>
              <a:t>Drag picture to placeholder or click icon to add</a:t>
            </a:r>
            <a:endParaRPr lang="en-US" dirty="0"/>
          </a:p>
        </p:txBody>
      </p:sp>
      <p:sp>
        <p:nvSpPr>
          <p:cNvPr id="27" name="Text Placeholder 26"/>
          <p:cNvSpPr>
            <a:spLocks noGrp="1"/>
          </p:cNvSpPr>
          <p:nvPr>
            <p:ph type="body" sz="quarter" idx="14" hasCustomPrompt="1"/>
          </p:nvPr>
        </p:nvSpPr>
        <p:spPr>
          <a:xfrm>
            <a:off x="885824" y="2514599"/>
            <a:ext cx="4543426" cy="685801"/>
          </a:xfrm>
          <a:prstGeom prst="rect">
            <a:avLst/>
          </a:prstGeom>
          <a:noFill/>
        </p:spPr>
        <p:txBody>
          <a:bodyPr/>
          <a:lstStyle>
            <a:lvl1pPr marL="0" indent="0">
              <a:buNone/>
              <a:defRPr sz="2000" b="1" i="0" spc="300" baseline="0">
                <a:ln>
                  <a:noFill/>
                </a:ln>
                <a:solidFill>
                  <a:schemeClr val="accent1"/>
                </a:solidFill>
                <a:latin typeface="Helvetica" charset="0"/>
                <a:ea typeface="Helvetica" charset="0"/>
                <a:cs typeface="Helvetica" charset="0"/>
              </a:defRPr>
            </a:lvl1pPr>
          </a:lstStyle>
          <a:p>
            <a:pPr lvl="0"/>
            <a:r>
              <a:rPr lang="en-US" dirty="0"/>
              <a:t>TITLE OF PRESENTATION</a:t>
            </a:r>
          </a:p>
          <a:p>
            <a:pPr lvl="0"/>
            <a:r>
              <a:rPr lang="en-US" dirty="0"/>
              <a:t>AND WHAT THIS IS ABOUT</a:t>
            </a:r>
          </a:p>
        </p:txBody>
      </p:sp>
      <p:sp>
        <p:nvSpPr>
          <p:cNvPr id="30" name="Text Placeholder 26"/>
          <p:cNvSpPr>
            <a:spLocks noGrp="1"/>
          </p:cNvSpPr>
          <p:nvPr>
            <p:ph type="body" sz="quarter" idx="15" hasCustomPrompt="1"/>
          </p:nvPr>
        </p:nvSpPr>
        <p:spPr>
          <a:xfrm>
            <a:off x="885824" y="3327400"/>
            <a:ext cx="4271963" cy="957263"/>
          </a:xfrm>
          <a:prstGeom prst="rect">
            <a:avLst/>
          </a:prstGeom>
          <a:noFill/>
        </p:spPr>
        <p:txBody>
          <a:bodyPr/>
          <a:lstStyle>
            <a:lvl1pPr marL="0" indent="0">
              <a:buNone/>
              <a:defRPr sz="1400" b="0" i="0" spc="300" baseline="0">
                <a:ln>
                  <a:noFill/>
                </a:ln>
                <a:solidFill>
                  <a:schemeClr val="accent1"/>
                </a:solidFill>
                <a:latin typeface="Helvetica" charset="0"/>
                <a:ea typeface="Helvetica" charset="0"/>
                <a:cs typeface="Helvetica" charset="0"/>
              </a:defRPr>
            </a:lvl1pPr>
          </a:lstStyle>
          <a:p>
            <a:pPr lvl="0"/>
            <a:r>
              <a:rPr lang="en-US" dirty="0"/>
              <a:t>WITH A SMALL SUB-HEAD</a:t>
            </a:r>
          </a:p>
        </p:txBody>
      </p:sp>
      <p:sp>
        <p:nvSpPr>
          <p:cNvPr id="18" name="Date Placeholder 3"/>
          <p:cNvSpPr>
            <a:spLocks noGrp="1"/>
          </p:cNvSpPr>
          <p:nvPr>
            <p:ph type="dt" sz="half" idx="2"/>
          </p:nvPr>
        </p:nvSpPr>
        <p:spPr>
          <a:xfrm>
            <a:off x="609600" y="6356349"/>
            <a:ext cx="2743200" cy="365125"/>
          </a:xfrm>
          <a:prstGeom prst="rect">
            <a:avLst/>
          </a:prstGeom>
        </p:spPr>
        <p:txBody>
          <a:bodyPr anchor="ctr"/>
          <a:lstStyle>
            <a:lvl1pPr>
              <a:defRPr sz="1200" b="0" i="0">
                <a:solidFill>
                  <a:schemeClr val="bg2"/>
                </a:solidFill>
                <a:latin typeface="Helvetica" charset="0"/>
                <a:ea typeface="Helvetica" charset="0"/>
                <a:cs typeface="Helvetica" charset="0"/>
              </a:defRPr>
            </a:lvl1pPr>
          </a:lstStyle>
          <a:p>
            <a:fld id="{ECF06203-5F8C-2541-AE27-92EEE0F4EC3D}" type="datetime1">
              <a:rPr lang="en-US" smtClean="0"/>
              <a:t>7/1/2021</a:t>
            </a:fld>
            <a:endParaRPr lang="en-US" dirty="0"/>
          </a:p>
        </p:txBody>
      </p:sp>
      <p:sp>
        <p:nvSpPr>
          <p:cNvPr id="19" name="Slide Number Placeholder 5"/>
          <p:cNvSpPr>
            <a:spLocks noGrp="1"/>
          </p:cNvSpPr>
          <p:nvPr>
            <p:ph type="sldNum" sz="quarter" idx="4"/>
          </p:nvPr>
        </p:nvSpPr>
        <p:spPr>
          <a:xfrm>
            <a:off x="8153400" y="6356350"/>
            <a:ext cx="2743200" cy="365125"/>
          </a:xfrm>
          <a:prstGeom prst="rect">
            <a:avLst/>
          </a:prstGeom>
        </p:spPr>
        <p:txBody>
          <a:bodyPr anchor="ctr"/>
          <a:lstStyle>
            <a:lvl1pPr algn="r">
              <a:defRPr sz="1200" b="0" i="0">
                <a:solidFill>
                  <a:schemeClr val="bg2"/>
                </a:solidFill>
                <a:latin typeface="Helvetica" charset="0"/>
                <a:ea typeface="Helvetica" charset="0"/>
                <a:cs typeface="Helvetica" charset="0"/>
              </a:defRPr>
            </a:lvl1pPr>
          </a:lstStyle>
          <a:p>
            <a:fld id="{F0C85BA6-357D-0B42-BE4F-E601DD070715}" type="slidenum">
              <a:rPr lang="en-US" smtClean="0"/>
              <a:pPr/>
              <a:t>‹#›</a:t>
            </a:fld>
            <a:endParaRPr lang="en-US" dirty="0"/>
          </a:p>
        </p:txBody>
      </p:sp>
      <p:sp>
        <p:nvSpPr>
          <p:cNvPr id="20" name="Footer Placeholder 4"/>
          <p:cNvSpPr>
            <a:spLocks noGrp="1"/>
          </p:cNvSpPr>
          <p:nvPr>
            <p:ph type="ftr" sz="quarter" idx="3"/>
          </p:nvPr>
        </p:nvSpPr>
        <p:spPr>
          <a:xfrm>
            <a:off x="3824288" y="6356350"/>
            <a:ext cx="4114800" cy="365125"/>
          </a:xfrm>
          <a:prstGeom prst="rect">
            <a:avLst/>
          </a:prstGeom>
        </p:spPr>
        <p:txBody>
          <a:bodyPr anchor="ctr"/>
          <a:lstStyle>
            <a:lvl1pPr algn="ctr">
              <a:defRPr sz="1200" b="0" i="0">
                <a:solidFill>
                  <a:schemeClr val="bg2"/>
                </a:solidFill>
                <a:latin typeface="Helvetica" charset="0"/>
                <a:ea typeface="Helvetica" charset="0"/>
                <a:cs typeface="Helvetica" charset="0"/>
              </a:defRPr>
            </a:lvl1pPr>
          </a:lstStyle>
          <a:p>
            <a:r>
              <a:rPr lang="en-US" dirty="0"/>
              <a:t>Page Title</a:t>
            </a:r>
          </a:p>
        </p:txBody>
      </p:sp>
    </p:spTree>
    <p:extLst>
      <p:ext uri="{BB962C8B-B14F-4D97-AF65-F5344CB8AC3E}">
        <p14:creationId xmlns:p14="http://schemas.microsoft.com/office/powerpoint/2010/main" val="327405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FULL FRAME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12192000" cy="6858000"/>
          </a:xfrm>
          <a:prstGeom prst="rect">
            <a:avLst/>
          </a:prstGeom>
        </p:spPr>
        <p:txBody>
          <a:bodyPr/>
          <a:lstStyle/>
          <a:p>
            <a:endParaRPr lang="en-US"/>
          </a:p>
        </p:txBody>
      </p:sp>
    </p:spTree>
    <p:extLst>
      <p:ext uri="{BB962C8B-B14F-4D97-AF65-F5344CB8AC3E}">
        <p14:creationId xmlns:p14="http://schemas.microsoft.com/office/powerpoint/2010/main" val="2856794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5" name="Picture Placeholder 24"/>
          <p:cNvSpPr>
            <a:spLocks noGrp="1"/>
          </p:cNvSpPr>
          <p:nvPr>
            <p:ph type="pic" sz="quarter" idx="13"/>
          </p:nvPr>
        </p:nvSpPr>
        <p:spPr>
          <a:xfrm>
            <a:off x="3457575" y="0"/>
            <a:ext cx="8734425" cy="6229350"/>
          </a:xfrm>
          <a:custGeom>
            <a:avLst/>
            <a:gdLst>
              <a:gd name="connsiteX0" fmla="*/ 0 w 8734425"/>
              <a:gd name="connsiteY0" fmla="*/ 0 h 6229350"/>
              <a:gd name="connsiteX1" fmla="*/ 8734425 w 8734425"/>
              <a:gd name="connsiteY1" fmla="*/ 0 h 6229350"/>
              <a:gd name="connsiteX2" fmla="*/ 8734425 w 8734425"/>
              <a:gd name="connsiteY2" fmla="*/ 6229350 h 6229350"/>
              <a:gd name="connsiteX3" fmla="*/ 0 w 8734425"/>
              <a:gd name="connsiteY3" fmla="*/ 6229350 h 6229350"/>
              <a:gd name="connsiteX4" fmla="*/ 0 w 8734425"/>
              <a:gd name="connsiteY4" fmla="*/ 5200650 h 6229350"/>
              <a:gd name="connsiteX5" fmla="*/ 2514601 w 8734425"/>
              <a:gd name="connsiteY5" fmla="*/ 5200650 h 6229350"/>
              <a:gd name="connsiteX6" fmla="*/ 2514601 w 8734425"/>
              <a:gd name="connsiteY6" fmla="*/ 1028700 h 6229350"/>
              <a:gd name="connsiteX7" fmla="*/ 0 w 8734425"/>
              <a:gd name="connsiteY7" fmla="*/ 1028700 h 622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4425" h="6229350">
                <a:moveTo>
                  <a:pt x="0" y="0"/>
                </a:moveTo>
                <a:lnTo>
                  <a:pt x="8734425" y="0"/>
                </a:lnTo>
                <a:lnTo>
                  <a:pt x="8734425" y="6229350"/>
                </a:lnTo>
                <a:lnTo>
                  <a:pt x="0" y="6229350"/>
                </a:lnTo>
                <a:lnTo>
                  <a:pt x="0" y="5200650"/>
                </a:lnTo>
                <a:lnTo>
                  <a:pt x="2514601" y="5200650"/>
                </a:lnTo>
                <a:lnTo>
                  <a:pt x="2514601" y="1028700"/>
                </a:lnTo>
                <a:lnTo>
                  <a:pt x="0" y="1028700"/>
                </a:lnTo>
                <a:close/>
              </a:path>
            </a:pathLst>
          </a:custGeom>
        </p:spPr>
        <p:txBody>
          <a:bodyPr wrap="square">
            <a:noAutofit/>
          </a:bodyPr>
          <a:lstStyle/>
          <a:p>
            <a:r>
              <a:rPr lang="en-US"/>
              <a:t>Drag picture to placeholder or click icon to add</a:t>
            </a:r>
            <a:endParaRPr lang="en-US" dirty="0"/>
          </a:p>
        </p:txBody>
      </p:sp>
      <p:sp>
        <p:nvSpPr>
          <p:cNvPr id="27" name="Text Placeholder 26"/>
          <p:cNvSpPr>
            <a:spLocks noGrp="1"/>
          </p:cNvSpPr>
          <p:nvPr>
            <p:ph type="body" sz="quarter" idx="14" hasCustomPrompt="1"/>
          </p:nvPr>
        </p:nvSpPr>
        <p:spPr>
          <a:xfrm>
            <a:off x="885824" y="2514599"/>
            <a:ext cx="4543426" cy="685801"/>
          </a:xfrm>
          <a:prstGeom prst="rect">
            <a:avLst/>
          </a:prstGeom>
          <a:noFill/>
        </p:spPr>
        <p:txBody>
          <a:bodyPr/>
          <a:lstStyle>
            <a:lvl1pPr marL="0" indent="0">
              <a:buNone/>
              <a:defRPr sz="2000" b="1" i="0" spc="300" baseline="0">
                <a:ln>
                  <a:noFill/>
                </a:ln>
                <a:solidFill>
                  <a:srgbClr val="F9F7FF"/>
                </a:solidFill>
                <a:latin typeface="Helvetica" charset="0"/>
                <a:ea typeface="Helvetica" charset="0"/>
                <a:cs typeface="Helvetica" charset="0"/>
              </a:defRPr>
            </a:lvl1pPr>
          </a:lstStyle>
          <a:p>
            <a:pPr lvl="0"/>
            <a:r>
              <a:rPr lang="en-US" dirty="0"/>
              <a:t>TITLE OF PRESENTATION</a:t>
            </a:r>
          </a:p>
          <a:p>
            <a:pPr lvl="0"/>
            <a:r>
              <a:rPr lang="en-US" dirty="0"/>
              <a:t>AND WHAT THIS IS ABOUT</a:t>
            </a:r>
          </a:p>
        </p:txBody>
      </p:sp>
      <p:sp>
        <p:nvSpPr>
          <p:cNvPr id="30" name="Text Placeholder 26"/>
          <p:cNvSpPr>
            <a:spLocks noGrp="1"/>
          </p:cNvSpPr>
          <p:nvPr>
            <p:ph type="body" sz="quarter" idx="15" hasCustomPrompt="1"/>
          </p:nvPr>
        </p:nvSpPr>
        <p:spPr>
          <a:xfrm>
            <a:off x="885824" y="3327400"/>
            <a:ext cx="4271963" cy="957263"/>
          </a:xfrm>
          <a:prstGeom prst="rect">
            <a:avLst/>
          </a:prstGeom>
          <a:noFill/>
        </p:spPr>
        <p:txBody>
          <a:bodyPr/>
          <a:lstStyle>
            <a:lvl1pPr marL="0" indent="0">
              <a:buNone/>
              <a:defRPr sz="1400" b="0" i="0" spc="300" baseline="0">
                <a:ln>
                  <a:noFill/>
                </a:ln>
                <a:solidFill>
                  <a:srgbClr val="F9F7FF"/>
                </a:solidFill>
                <a:latin typeface="Helvetica" charset="0"/>
                <a:ea typeface="Helvetica" charset="0"/>
                <a:cs typeface="Helvetica" charset="0"/>
              </a:defRPr>
            </a:lvl1pPr>
          </a:lstStyle>
          <a:p>
            <a:pPr lvl="0"/>
            <a:r>
              <a:rPr lang="en-US" dirty="0"/>
              <a:t>WITH A SMALL SUB-HEAD</a:t>
            </a:r>
          </a:p>
        </p:txBody>
      </p:sp>
      <p:sp>
        <p:nvSpPr>
          <p:cNvPr id="17" name="Date Placeholder 3"/>
          <p:cNvSpPr>
            <a:spLocks noGrp="1"/>
          </p:cNvSpPr>
          <p:nvPr>
            <p:ph type="dt" sz="half" idx="2"/>
          </p:nvPr>
        </p:nvSpPr>
        <p:spPr>
          <a:xfrm>
            <a:off x="609600" y="6356349"/>
            <a:ext cx="2743200" cy="365125"/>
          </a:xfrm>
          <a:prstGeom prst="rect">
            <a:avLst/>
          </a:prstGeom>
        </p:spPr>
        <p:txBody>
          <a:bodyPr anchor="ctr"/>
          <a:lstStyle>
            <a:lvl1pPr>
              <a:defRPr sz="1200" b="0" i="0">
                <a:solidFill>
                  <a:schemeClr val="accent1"/>
                </a:solidFill>
                <a:latin typeface="Helvetica" charset="0"/>
                <a:ea typeface="Helvetica" charset="0"/>
                <a:cs typeface="Helvetica" charset="0"/>
              </a:defRPr>
            </a:lvl1pPr>
          </a:lstStyle>
          <a:p>
            <a:fld id="{11162EB3-9C58-B34B-B4D7-582FB9C99DB6}" type="datetime1">
              <a:rPr lang="en-US" smtClean="0"/>
              <a:t>7/1/2021</a:t>
            </a:fld>
            <a:endParaRPr lang="en-US" dirty="0"/>
          </a:p>
        </p:txBody>
      </p:sp>
      <p:sp>
        <p:nvSpPr>
          <p:cNvPr id="18" name="Slide Number Placeholder 5"/>
          <p:cNvSpPr>
            <a:spLocks noGrp="1"/>
          </p:cNvSpPr>
          <p:nvPr>
            <p:ph type="sldNum" sz="quarter" idx="4"/>
          </p:nvPr>
        </p:nvSpPr>
        <p:spPr>
          <a:xfrm>
            <a:off x="8153400" y="6356350"/>
            <a:ext cx="2743200" cy="365125"/>
          </a:xfrm>
          <a:prstGeom prst="rect">
            <a:avLst/>
          </a:prstGeom>
        </p:spPr>
        <p:txBody>
          <a:bodyPr anchor="ctr"/>
          <a:lstStyle>
            <a:lvl1pPr algn="r">
              <a:defRPr sz="1200" b="0" i="0">
                <a:solidFill>
                  <a:schemeClr val="accent1"/>
                </a:solidFill>
                <a:latin typeface="Helvetica" charset="0"/>
                <a:ea typeface="Helvetica" charset="0"/>
                <a:cs typeface="Helvetica" charset="0"/>
              </a:defRPr>
            </a:lvl1pPr>
          </a:lstStyle>
          <a:p>
            <a:fld id="{7F5729B0-945C-7A4B-8C25-588548B420AE}" type="slidenum">
              <a:rPr lang="en-US" smtClean="0"/>
              <a:pPr/>
              <a:t>‹#›</a:t>
            </a:fld>
            <a:endParaRPr lang="en-US" dirty="0"/>
          </a:p>
        </p:txBody>
      </p:sp>
      <p:sp>
        <p:nvSpPr>
          <p:cNvPr id="19" name="Footer Placeholder 4"/>
          <p:cNvSpPr>
            <a:spLocks noGrp="1"/>
          </p:cNvSpPr>
          <p:nvPr>
            <p:ph type="ftr" sz="quarter" idx="3"/>
          </p:nvPr>
        </p:nvSpPr>
        <p:spPr>
          <a:xfrm>
            <a:off x="3824288" y="6356350"/>
            <a:ext cx="4114800" cy="365125"/>
          </a:xfrm>
          <a:prstGeom prst="rect">
            <a:avLst/>
          </a:prstGeom>
        </p:spPr>
        <p:txBody>
          <a:bodyPr anchor="ctr"/>
          <a:lstStyle>
            <a:lvl1pPr algn="ctr">
              <a:defRPr sz="1200" b="0" i="0">
                <a:solidFill>
                  <a:schemeClr val="accent1"/>
                </a:solidFill>
                <a:latin typeface="Helvetica" charset="0"/>
                <a:ea typeface="Helvetica" charset="0"/>
                <a:cs typeface="Helvetica" charset="0"/>
              </a:defRPr>
            </a:lvl1pPr>
          </a:lstStyle>
          <a:p>
            <a:r>
              <a:rPr lang="en-US" dirty="0"/>
              <a:t>Page Title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ragraph">
    <p:spTree>
      <p:nvGrpSpPr>
        <p:cNvPr id="1" name=""/>
        <p:cNvGrpSpPr/>
        <p:nvPr/>
      </p:nvGrpSpPr>
      <p:grpSpPr>
        <a:xfrm>
          <a:off x="0" y="0"/>
          <a:ext cx="0" cy="0"/>
          <a:chOff x="0" y="0"/>
          <a:chExt cx="0" cy="0"/>
        </a:xfrm>
      </p:grpSpPr>
      <p:sp>
        <p:nvSpPr>
          <p:cNvPr id="25" name="Picture Placeholder 24"/>
          <p:cNvSpPr>
            <a:spLocks noGrp="1"/>
          </p:cNvSpPr>
          <p:nvPr>
            <p:ph type="pic" sz="quarter" idx="13"/>
          </p:nvPr>
        </p:nvSpPr>
        <p:spPr>
          <a:xfrm>
            <a:off x="3457575" y="0"/>
            <a:ext cx="8734425" cy="6229350"/>
          </a:xfrm>
          <a:custGeom>
            <a:avLst/>
            <a:gdLst>
              <a:gd name="connsiteX0" fmla="*/ 0 w 8734425"/>
              <a:gd name="connsiteY0" fmla="*/ 0 h 6229350"/>
              <a:gd name="connsiteX1" fmla="*/ 8734425 w 8734425"/>
              <a:gd name="connsiteY1" fmla="*/ 0 h 6229350"/>
              <a:gd name="connsiteX2" fmla="*/ 8734425 w 8734425"/>
              <a:gd name="connsiteY2" fmla="*/ 6229350 h 6229350"/>
              <a:gd name="connsiteX3" fmla="*/ 0 w 8734425"/>
              <a:gd name="connsiteY3" fmla="*/ 6229350 h 6229350"/>
              <a:gd name="connsiteX4" fmla="*/ 0 w 8734425"/>
              <a:gd name="connsiteY4" fmla="*/ 5200650 h 6229350"/>
              <a:gd name="connsiteX5" fmla="*/ 2514601 w 8734425"/>
              <a:gd name="connsiteY5" fmla="*/ 5200650 h 6229350"/>
              <a:gd name="connsiteX6" fmla="*/ 2514601 w 8734425"/>
              <a:gd name="connsiteY6" fmla="*/ 1028700 h 6229350"/>
              <a:gd name="connsiteX7" fmla="*/ 0 w 8734425"/>
              <a:gd name="connsiteY7" fmla="*/ 1028700 h 622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4425" h="6229350">
                <a:moveTo>
                  <a:pt x="0" y="0"/>
                </a:moveTo>
                <a:lnTo>
                  <a:pt x="8734425" y="0"/>
                </a:lnTo>
                <a:lnTo>
                  <a:pt x="8734425" y="6229350"/>
                </a:lnTo>
                <a:lnTo>
                  <a:pt x="0" y="6229350"/>
                </a:lnTo>
                <a:lnTo>
                  <a:pt x="0" y="5200650"/>
                </a:lnTo>
                <a:lnTo>
                  <a:pt x="2514601" y="5200650"/>
                </a:lnTo>
                <a:lnTo>
                  <a:pt x="2514601" y="1028700"/>
                </a:lnTo>
                <a:lnTo>
                  <a:pt x="0" y="1028700"/>
                </a:lnTo>
                <a:close/>
              </a:path>
            </a:pathLst>
          </a:custGeom>
        </p:spPr>
        <p:txBody>
          <a:bodyPr wrap="square">
            <a:noAutofit/>
          </a:bodyPr>
          <a:lstStyle/>
          <a:p>
            <a:r>
              <a:rPr lang="en-US"/>
              <a:t>Drag picture to placeholder or click icon to add</a:t>
            </a:r>
            <a:endParaRPr lang="en-US" dirty="0"/>
          </a:p>
        </p:txBody>
      </p:sp>
      <p:sp>
        <p:nvSpPr>
          <p:cNvPr id="7" name="Text Placeholder 26"/>
          <p:cNvSpPr>
            <a:spLocks noGrp="1"/>
          </p:cNvSpPr>
          <p:nvPr>
            <p:ph type="body" sz="quarter" idx="15" hasCustomPrompt="1"/>
          </p:nvPr>
        </p:nvSpPr>
        <p:spPr>
          <a:xfrm>
            <a:off x="885824" y="1865817"/>
            <a:ext cx="4643607" cy="2497715"/>
          </a:xfrm>
          <a:prstGeom prst="rect">
            <a:avLst/>
          </a:prstGeom>
          <a:noFill/>
        </p:spPr>
        <p:txBody>
          <a:bodyPr anchor="ctr"/>
          <a:lstStyle>
            <a:lvl1pPr marL="0" indent="0">
              <a:lnSpc>
                <a:spcPct val="150000"/>
              </a:lnSpc>
              <a:buNone/>
              <a:defRPr lang="en-US" sz="1200" b="0" i="0" spc="0" smtClean="0">
                <a:ln>
                  <a:noFill/>
                </a:ln>
                <a:solidFill>
                  <a:srgbClr val="F9F7FF"/>
                </a:solidFill>
                <a:effectLst/>
                <a:latin typeface="Helvetica" charset="0"/>
                <a:ea typeface="Helvetica" charset="0"/>
                <a:cs typeface="Helvetica" charset="0"/>
              </a:defRPr>
            </a:lvl1pPr>
          </a:lstStyle>
          <a:p>
            <a:pPr lvl="0"/>
            <a:r>
              <a:rPr lang="en-US" dirty="0"/>
              <a:t>CONTENT HEADLINE </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in </a:t>
            </a:r>
            <a:r>
              <a:rPr lang="en-US" dirty="0" err="1"/>
              <a:t>scelerisque</a:t>
            </a:r>
            <a:r>
              <a:rPr lang="en-US" dirty="0"/>
              <a:t> </a:t>
            </a:r>
            <a:r>
              <a:rPr lang="en-US" dirty="0" err="1"/>
              <a:t>nisl</a:t>
            </a:r>
            <a:r>
              <a:rPr lang="en-US" dirty="0"/>
              <a:t>. </a:t>
            </a:r>
            <a:r>
              <a:rPr lang="en-US" dirty="0" err="1"/>
              <a:t>Sed</a:t>
            </a:r>
            <a:r>
              <a:rPr lang="en-US" dirty="0"/>
              <a:t> </a:t>
            </a:r>
            <a:r>
              <a:rPr lang="en-US" dirty="0" err="1"/>
              <a:t>ullamcorper</a:t>
            </a:r>
            <a:r>
              <a:rPr lang="en-US" dirty="0"/>
              <a:t> </a:t>
            </a:r>
            <a:r>
              <a:rPr lang="en-US" dirty="0" err="1"/>
              <a:t>suscipit</a:t>
            </a:r>
            <a:r>
              <a:rPr lang="en-US" dirty="0"/>
              <a:t> </a:t>
            </a:r>
            <a:r>
              <a:rPr lang="en-US" dirty="0" err="1"/>
              <a:t>risus</a:t>
            </a:r>
            <a:r>
              <a:rPr lang="en-US" dirty="0"/>
              <a:t>, </a:t>
            </a:r>
            <a:r>
              <a:rPr lang="en-US" dirty="0" err="1"/>
              <a:t>nec</a:t>
            </a:r>
            <a:r>
              <a:rPr lang="en-US" dirty="0"/>
              <a:t> </a:t>
            </a:r>
            <a:r>
              <a:rPr lang="en-US" dirty="0" err="1"/>
              <a:t>tincidunt</a:t>
            </a:r>
            <a:r>
              <a:rPr lang="en-US" dirty="0"/>
              <a:t> </a:t>
            </a:r>
            <a:r>
              <a:rPr lang="en-US" dirty="0" err="1"/>
              <a:t>risus</a:t>
            </a:r>
            <a:r>
              <a:rPr lang="en-US" dirty="0"/>
              <a:t> </a:t>
            </a:r>
            <a:r>
              <a:rPr lang="en-US" dirty="0" err="1"/>
              <a:t>tristique</a:t>
            </a:r>
            <a:r>
              <a:rPr lang="en-US" dirty="0"/>
              <a:t> et. </a:t>
            </a:r>
            <a:r>
              <a:rPr lang="en-US" dirty="0" err="1"/>
              <a:t>Etiam</a:t>
            </a:r>
            <a:r>
              <a:rPr lang="en-US" dirty="0"/>
              <a:t> </a:t>
            </a:r>
            <a:r>
              <a:rPr lang="en-US" dirty="0" err="1"/>
              <a:t>dapibus</a:t>
            </a:r>
            <a:r>
              <a:rPr lang="en-US" dirty="0"/>
              <a:t> </a:t>
            </a:r>
            <a:r>
              <a:rPr lang="en-US" dirty="0" err="1"/>
              <a:t>diam</a:t>
            </a:r>
            <a:r>
              <a:rPr lang="en-US" dirty="0"/>
              <a:t> id </a:t>
            </a:r>
            <a:r>
              <a:rPr lang="en-US" dirty="0" err="1"/>
              <a:t>nisl</a:t>
            </a:r>
            <a:r>
              <a:rPr lang="en-US" dirty="0"/>
              <a:t> </a:t>
            </a:r>
            <a:r>
              <a:rPr lang="en-US" dirty="0" err="1"/>
              <a:t>accumsan</a:t>
            </a:r>
            <a:r>
              <a:rPr lang="en-US" dirty="0"/>
              <a:t>, </a:t>
            </a:r>
            <a:r>
              <a:rPr lang="en-US" dirty="0" err="1"/>
              <a:t>eu</a:t>
            </a:r>
            <a:r>
              <a:rPr lang="en-US" dirty="0"/>
              <a:t> </a:t>
            </a:r>
            <a:r>
              <a:rPr lang="en-US" dirty="0" err="1"/>
              <a:t>placerat</a:t>
            </a:r>
            <a:r>
              <a:rPr lang="en-US" dirty="0"/>
              <a:t> </a:t>
            </a:r>
            <a:r>
              <a:rPr lang="en-US" dirty="0" err="1"/>
              <a:t>sapien</a:t>
            </a:r>
            <a:r>
              <a:rPr lang="en-US" dirty="0"/>
              <a:t> tempus. Maecenas ligula ipsum, </a:t>
            </a:r>
            <a:r>
              <a:rPr lang="en-US" dirty="0" err="1"/>
              <a:t>finibus</a:t>
            </a:r>
            <a:r>
              <a:rPr lang="en-US" dirty="0"/>
              <a:t> </a:t>
            </a:r>
            <a:r>
              <a:rPr lang="en-US" dirty="0" err="1"/>
              <a:t>ut</a:t>
            </a:r>
            <a:r>
              <a:rPr lang="en-US" dirty="0"/>
              <a:t> semper at, </a:t>
            </a:r>
            <a:r>
              <a:rPr lang="en-US" dirty="0" err="1"/>
              <a:t>tristique</a:t>
            </a:r>
            <a:r>
              <a:rPr lang="en-US" dirty="0"/>
              <a:t> </a:t>
            </a:r>
            <a:r>
              <a:rPr lang="en-US" dirty="0" err="1"/>
              <a:t>sed</a:t>
            </a:r>
            <a:r>
              <a:rPr lang="en-US" dirty="0"/>
              <a:t> </a:t>
            </a:r>
            <a:r>
              <a:rPr lang="en-US" dirty="0" err="1"/>
              <a:t>leo</a:t>
            </a:r>
            <a:r>
              <a:rPr lang="en-US" dirty="0"/>
              <a:t>. </a:t>
            </a:r>
            <a:r>
              <a:rPr lang="en-US" dirty="0" err="1"/>
              <a:t>Pellentesque</a:t>
            </a:r>
            <a:r>
              <a:rPr lang="en-US" dirty="0"/>
              <a:t> </a:t>
            </a:r>
            <a:r>
              <a:rPr lang="en-US" dirty="0" err="1"/>
              <a:t>erat</a:t>
            </a:r>
            <a:r>
              <a:rPr lang="en-US" dirty="0"/>
              <a:t> </a:t>
            </a:r>
            <a:r>
              <a:rPr lang="en-US" dirty="0" err="1"/>
              <a:t>metus</a:t>
            </a:r>
            <a:r>
              <a:rPr lang="en-US" dirty="0"/>
              <a:t>, </a:t>
            </a:r>
            <a:r>
              <a:rPr lang="en-US" dirty="0" err="1"/>
              <a:t>egestas</a:t>
            </a:r>
            <a:r>
              <a:rPr lang="en-US" dirty="0"/>
              <a:t> </a:t>
            </a:r>
            <a:r>
              <a:rPr lang="en-US" dirty="0" err="1"/>
              <a:t>feugiat</a:t>
            </a:r>
            <a:r>
              <a:rPr lang="en-US" dirty="0"/>
              <a:t> </a:t>
            </a:r>
            <a:r>
              <a:rPr lang="en-US" dirty="0" err="1"/>
              <a:t>egestas</a:t>
            </a:r>
            <a:r>
              <a:rPr lang="en-US" dirty="0"/>
              <a:t> at, </a:t>
            </a:r>
            <a:r>
              <a:rPr lang="en-US" dirty="0" err="1"/>
              <a:t>sollicitudin</a:t>
            </a:r>
            <a:r>
              <a:rPr lang="en-US" dirty="0"/>
              <a:t> at </a:t>
            </a:r>
            <a:r>
              <a:rPr lang="en-US" dirty="0" err="1"/>
              <a:t>tortor</a:t>
            </a:r>
            <a:r>
              <a:rPr lang="en-US" dirty="0"/>
              <a:t>. Integer </a:t>
            </a:r>
            <a:r>
              <a:rPr lang="en-US" dirty="0" err="1"/>
              <a:t>orci</a:t>
            </a:r>
            <a:r>
              <a:rPr lang="en-US" dirty="0"/>
              <a:t> </a:t>
            </a:r>
            <a:r>
              <a:rPr lang="en-US" dirty="0" err="1"/>
              <a:t>tortor</a:t>
            </a:r>
            <a:r>
              <a:rPr lang="en-US" dirty="0"/>
              <a:t>, </a:t>
            </a:r>
            <a:r>
              <a:rPr lang="en-US" dirty="0" err="1"/>
              <a:t>sodales</a:t>
            </a:r>
            <a:r>
              <a:rPr lang="en-US" dirty="0"/>
              <a:t> sit </a:t>
            </a:r>
            <a:r>
              <a:rPr lang="en-US" dirty="0" err="1"/>
              <a:t>amet</a:t>
            </a:r>
            <a:r>
              <a:rPr lang="en-US" dirty="0"/>
              <a:t> </a:t>
            </a:r>
            <a:r>
              <a:rPr lang="en-US" dirty="0" err="1"/>
              <a:t>mauris</a:t>
            </a:r>
            <a:r>
              <a:rPr lang="en-US" dirty="0"/>
              <a:t> a, </a:t>
            </a:r>
            <a:r>
              <a:rPr lang="en-US" dirty="0" err="1"/>
              <a:t>bibendum</a:t>
            </a:r>
            <a:r>
              <a:rPr lang="en-US" dirty="0"/>
              <a:t> </a:t>
            </a:r>
            <a:r>
              <a:rPr lang="en-US" dirty="0" err="1"/>
              <a:t>aliquam</a:t>
            </a:r>
            <a:r>
              <a:rPr lang="en-US" dirty="0"/>
              <a:t> </a:t>
            </a:r>
            <a:r>
              <a:rPr lang="en-US" dirty="0" err="1"/>
              <a:t>turpis</a:t>
            </a:r>
            <a:r>
              <a:rPr lang="en-US" dirty="0"/>
              <a:t>.</a:t>
            </a:r>
          </a:p>
        </p:txBody>
      </p:sp>
      <p:sp>
        <p:nvSpPr>
          <p:cNvPr id="14" name="Date Placeholder 3"/>
          <p:cNvSpPr>
            <a:spLocks noGrp="1"/>
          </p:cNvSpPr>
          <p:nvPr>
            <p:ph type="dt" sz="half" idx="2"/>
          </p:nvPr>
        </p:nvSpPr>
        <p:spPr>
          <a:xfrm>
            <a:off x="609600" y="6356349"/>
            <a:ext cx="2743200" cy="365125"/>
          </a:xfrm>
          <a:prstGeom prst="rect">
            <a:avLst/>
          </a:prstGeom>
        </p:spPr>
        <p:txBody>
          <a:bodyPr anchor="ctr"/>
          <a:lstStyle>
            <a:lvl1pPr>
              <a:defRPr sz="1200" b="0" i="0">
                <a:solidFill>
                  <a:schemeClr val="accent1"/>
                </a:solidFill>
                <a:latin typeface="Helvetica" charset="0"/>
                <a:ea typeface="Helvetica" charset="0"/>
                <a:cs typeface="Helvetica" charset="0"/>
              </a:defRPr>
            </a:lvl1pPr>
          </a:lstStyle>
          <a:p>
            <a:fld id="{A8A853E0-9DFC-B440-B8CC-AE2E4E2112F4}" type="datetime1">
              <a:rPr lang="en-US" smtClean="0"/>
              <a:t>7/1/2021</a:t>
            </a:fld>
            <a:endParaRPr lang="en-US" dirty="0"/>
          </a:p>
        </p:txBody>
      </p:sp>
      <p:sp>
        <p:nvSpPr>
          <p:cNvPr id="15" name="Slide Number Placeholder 5"/>
          <p:cNvSpPr>
            <a:spLocks noGrp="1"/>
          </p:cNvSpPr>
          <p:nvPr>
            <p:ph type="sldNum" sz="quarter" idx="4"/>
          </p:nvPr>
        </p:nvSpPr>
        <p:spPr>
          <a:xfrm>
            <a:off x="8153400" y="6356350"/>
            <a:ext cx="2743200" cy="365125"/>
          </a:xfrm>
          <a:prstGeom prst="rect">
            <a:avLst/>
          </a:prstGeom>
        </p:spPr>
        <p:txBody>
          <a:bodyPr anchor="ctr"/>
          <a:lstStyle>
            <a:lvl1pPr algn="r">
              <a:defRPr sz="1200" b="0" i="0">
                <a:solidFill>
                  <a:schemeClr val="accent1"/>
                </a:solidFill>
                <a:latin typeface="Helvetica" charset="0"/>
                <a:ea typeface="Helvetica" charset="0"/>
                <a:cs typeface="Helvetica" charset="0"/>
              </a:defRPr>
            </a:lvl1pPr>
          </a:lstStyle>
          <a:p>
            <a:fld id="{E6843177-7B0A-1143-BEC9-7278658E651C}" type="slidenum">
              <a:rPr lang="en-US" smtClean="0"/>
              <a:pPr/>
              <a:t>‹#›</a:t>
            </a:fld>
            <a:endParaRPr lang="en-US" dirty="0"/>
          </a:p>
        </p:txBody>
      </p:sp>
      <p:sp>
        <p:nvSpPr>
          <p:cNvPr id="16" name="Footer Placeholder 4"/>
          <p:cNvSpPr>
            <a:spLocks noGrp="1"/>
          </p:cNvSpPr>
          <p:nvPr>
            <p:ph type="ftr" sz="quarter" idx="3"/>
          </p:nvPr>
        </p:nvSpPr>
        <p:spPr>
          <a:xfrm>
            <a:off x="3824288" y="6356350"/>
            <a:ext cx="4114800" cy="365125"/>
          </a:xfrm>
          <a:prstGeom prst="rect">
            <a:avLst/>
          </a:prstGeom>
        </p:spPr>
        <p:txBody>
          <a:bodyPr anchor="ctr"/>
          <a:lstStyle>
            <a:lvl1pPr algn="ctr">
              <a:defRPr sz="1200" b="0" i="0">
                <a:solidFill>
                  <a:schemeClr val="accent1"/>
                </a:solidFill>
                <a:latin typeface="Helvetica" charset="0"/>
                <a:ea typeface="Helvetica" charset="0"/>
                <a:cs typeface="Helvetica" charset="0"/>
              </a:defRPr>
            </a:lvl1pPr>
          </a:lstStyle>
          <a:p>
            <a:r>
              <a:rPr lang="en-US"/>
              <a:t>Page Title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25" name="Picture Placeholder 24"/>
          <p:cNvSpPr>
            <a:spLocks noGrp="1"/>
          </p:cNvSpPr>
          <p:nvPr>
            <p:ph type="pic" sz="quarter" idx="13"/>
          </p:nvPr>
        </p:nvSpPr>
        <p:spPr>
          <a:xfrm>
            <a:off x="3457575" y="0"/>
            <a:ext cx="8734425" cy="6229350"/>
          </a:xfrm>
          <a:custGeom>
            <a:avLst/>
            <a:gdLst>
              <a:gd name="connsiteX0" fmla="*/ 0 w 8734425"/>
              <a:gd name="connsiteY0" fmla="*/ 0 h 6229350"/>
              <a:gd name="connsiteX1" fmla="*/ 8734425 w 8734425"/>
              <a:gd name="connsiteY1" fmla="*/ 0 h 6229350"/>
              <a:gd name="connsiteX2" fmla="*/ 8734425 w 8734425"/>
              <a:gd name="connsiteY2" fmla="*/ 6229350 h 6229350"/>
              <a:gd name="connsiteX3" fmla="*/ 0 w 8734425"/>
              <a:gd name="connsiteY3" fmla="*/ 6229350 h 6229350"/>
              <a:gd name="connsiteX4" fmla="*/ 0 w 8734425"/>
              <a:gd name="connsiteY4" fmla="*/ 5200650 h 6229350"/>
              <a:gd name="connsiteX5" fmla="*/ 2514601 w 8734425"/>
              <a:gd name="connsiteY5" fmla="*/ 5200650 h 6229350"/>
              <a:gd name="connsiteX6" fmla="*/ 2514601 w 8734425"/>
              <a:gd name="connsiteY6" fmla="*/ 1028700 h 6229350"/>
              <a:gd name="connsiteX7" fmla="*/ 0 w 8734425"/>
              <a:gd name="connsiteY7" fmla="*/ 1028700 h 622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4425" h="6229350">
                <a:moveTo>
                  <a:pt x="0" y="0"/>
                </a:moveTo>
                <a:lnTo>
                  <a:pt x="8734425" y="0"/>
                </a:lnTo>
                <a:lnTo>
                  <a:pt x="8734425" y="6229350"/>
                </a:lnTo>
                <a:lnTo>
                  <a:pt x="0" y="6229350"/>
                </a:lnTo>
                <a:lnTo>
                  <a:pt x="0" y="5200650"/>
                </a:lnTo>
                <a:lnTo>
                  <a:pt x="2514601" y="5200650"/>
                </a:lnTo>
                <a:lnTo>
                  <a:pt x="2514601" y="1028700"/>
                </a:lnTo>
                <a:lnTo>
                  <a:pt x="0" y="1028700"/>
                </a:lnTo>
                <a:close/>
              </a:path>
            </a:pathLst>
          </a:custGeom>
        </p:spPr>
        <p:txBody>
          <a:bodyPr wrap="square">
            <a:noAutofit/>
          </a:bodyPr>
          <a:lstStyle/>
          <a:p>
            <a:r>
              <a:rPr lang="en-US"/>
              <a:t>Drag picture to placeholder or click icon to add</a:t>
            </a:r>
            <a:endParaRPr lang="en-US" dirty="0"/>
          </a:p>
        </p:txBody>
      </p:sp>
      <p:sp>
        <p:nvSpPr>
          <p:cNvPr id="3" name="Text Placeholder 2"/>
          <p:cNvSpPr>
            <a:spLocks noGrp="1"/>
          </p:cNvSpPr>
          <p:nvPr>
            <p:ph type="body" sz="quarter" idx="14" hasCustomPrompt="1"/>
          </p:nvPr>
        </p:nvSpPr>
        <p:spPr>
          <a:xfrm>
            <a:off x="885824" y="2377879"/>
            <a:ext cx="4184650" cy="1968444"/>
          </a:xfrm>
          <a:prstGeom prst="rect">
            <a:avLst/>
          </a:prstGeom>
        </p:spPr>
        <p:txBody>
          <a:bodyPr/>
          <a:lstStyle>
            <a:lvl1pPr marL="228600" indent="-228600">
              <a:lnSpc>
                <a:spcPct val="150000"/>
              </a:lnSpc>
              <a:buFont typeface="Arial" charset="0"/>
              <a:buChar char="•"/>
              <a:defRPr sz="1200" b="0" i="0">
                <a:solidFill>
                  <a:srgbClr val="FFFFFF"/>
                </a:solidFill>
                <a:latin typeface="Helvetica" charset="0"/>
                <a:ea typeface="Helvetica" charset="0"/>
                <a:cs typeface="Helvetica" charset="0"/>
              </a:defRPr>
            </a:lvl1pPr>
            <a:lvl2pPr marL="685800" indent="-228600">
              <a:lnSpc>
                <a:spcPct val="150000"/>
              </a:lnSpc>
              <a:buFont typeface="Arial" charset="0"/>
              <a:buChar char="•"/>
              <a:defRPr sz="1200" b="0" i="0">
                <a:solidFill>
                  <a:srgbClr val="FFFFFF"/>
                </a:solidFill>
                <a:latin typeface="Helvetica" charset="0"/>
                <a:ea typeface="Helvetica" charset="0"/>
                <a:cs typeface="Helvetica" charset="0"/>
              </a:defRPr>
            </a:lvl2pPr>
            <a:lvl3pPr marL="1143000" indent="-228600">
              <a:lnSpc>
                <a:spcPct val="150000"/>
              </a:lnSpc>
              <a:buFont typeface="Arial" charset="0"/>
              <a:buChar char="•"/>
              <a:defRPr sz="1200" b="0" i="0">
                <a:solidFill>
                  <a:srgbClr val="FFFFFF"/>
                </a:solidFill>
                <a:latin typeface="Helvetica" charset="0"/>
                <a:ea typeface="Helvetica" charset="0"/>
                <a:cs typeface="Helvetica" charset="0"/>
              </a:defRPr>
            </a:lvl3pPr>
            <a:lvl4pPr marL="1600200" indent="-228600">
              <a:lnSpc>
                <a:spcPct val="150000"/>
              </a:lnSpc>
              <a:buFont typeface="Arial" charset="0"/>
              <a:buChar char="•"/>
              <a:defRPr sz="1200" b="0" i="0">
                <a:solidFill>
                  <a:srgbClr val="FFFFFF"/>
                </a:solidFill>
                <a:latin typeface="Helvetica" charset="0"/>
                <a:ea typeface="Helvetica" charset="0"/>
                <a:cs typeface="Helvetica" charset="0"/>
              </a:defRPr>
            </a:lvl4pPr>
            <a:lvl5pPr marL="2057400" indent="-228600">
              <a:lnSpc>
                <a:spcPct val="150000"/>
              </a:lnSpc>
              <a:buFont typeface="Arial" charset="0"/>
              <a:buChar char="•"/>
              <a:defRPr sz="1200" b="0" i="0">
                <a:solidFill>
                  <a:srgbClr val="FFFFFF"/>
                </a:solidFill>
                <a:latin typeface="Helvetica" charset="0"/>
                <a:ea typeface="Helvetica" charset="0"/>
                <a:cs typeface="Helvetica" charset="0"/>
              </a:defRPr>
            </a:lvl5pPr>
          </a:lstStyle>
          <a:p>
            <a:pPr lvl="0"/>
            <a:r>
              <a:rPr lang="en-US" dirty="0"/>
              <a:t>Make a bulleted list really easy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6"/>
          <p:cNvSpPr>
            <a:spLocks noGrp="1"/>
          </p:cNvSpPr>
          <p:nvPr>
            <p:ph type="body" sz="quarter" idx="15" hasCustomPrompt="1"/>
          </p:nvPr>
        </p:nvSpPr>
        <p:spPr>
          <a:xfrm>
            <a:off x="885824" y="2113244"/>
            <a:ext cx="4643607" cy="242682"/>
          </a:xfrm>
          <a:prstGeom prst="rect">
            <a:avLst/>
          </a:prstGeom>
          <a:noFill/>
        </p:spPr>
        <p:txBody>
          <a:bodyPr anchor="ctr"/>
          <a:lstStyle>
            <a:lvl1pPr marL="0" indent="0">
              <a:lnSpc>
                <a:spcPct val="150000"/>
              </a:lnSpc>
              <a:buNone/>
              <a:defRPr lang="en-US" sz="1200" b="0" i="0" spc="0" smtClean="0">
                <a:ln>
                  <a:noFill/>
                </a:ln>
                <a:solidFill>
                  <a:srgbClr val="F9F7FF"/>
                </a:solidFill>
                <a:effectLst/>
                <a:latin typeface="Helvetica" charset="0"/>
                <a:ea typeface="Helvetica" charset="0"/>
                <a:cs typeface="Helvetica" charset="0"/>
              </a:defRPr>
            </a:lvl1pPr>
          </a:lstStyle>
          <a:p>
            <a:pPr lvl="0"/>
            <a:r>
              <a:rPr lang="en-US" dirty="0"/>
              <a:t>CONTENT HEADLINE </a:t>
            </a:r>
          </a:p>
        </p:txBody>
      </p:sp>
      <p:sp>
        <p:nvSpPr>
          <p:cNvPr id="18" name="Date Placeholder 3"/>
          <p:cNvSpPr>
            <a:spLocks noGrp="1"/>
          </p:cNvSpPr>
          <p:nvPr>
            <p:ph type="dt" sz="half" idx="2"/>
          </p:nvPr>
        </p:nvSpPr>
        <p:spPr>
          <a:xfrm>
            <a:off x="609600" y="6356349"/>
            <a:ext cx="2743200" cy="365125"/>
          </a:xfrm>
          <a:prstGeom prst="rect">
            <a:avLst/>
          </a:prstGeom>
        </p:spPr>
        <p:txBody>
          <a:bodyPr anchor="ctr"/>
          <a:lstStyle>
            <a:lvl1pPr>
              <a:defRPr sz="1200" b="0" i="0">
                <a:solidFill>
                  <a:schemeClr val="accent1"/>
                </a:solidFill>
                <a:latin typeface="Helvetica" charset="0"/>
                <a:ea typeface="Helvetica" charset="0"/>
                <a:cs typeface="Helvetica" charset="0"/>
              </a:defRPr>
            </a:lvl1pPr>
          </a:lstStyle>
          <a:p>
            <a:fld id="{4D6E19DA-E440-FE44-AA5C-0602953C8CC2}" type="datetime1">
              <a:rPr lang="en-US" smtClean="0"/>
              <a:t>7/1/2021</a:t>
            </a:fld>
            <a:endParaRPr lang="en-US" dirty="0"/>
          </a:p>
        </p:txBody>
      </p:sp>
      <p:sp>
        <p:nvSpPr>
          <p:cNvPr id="19" name="Slide Number Placeholder 5"/>
          <p:cNvSpPr>
            <a:spLocks noGrp="1"/>
          </p:cNvSpPr>
          <p:nvPr>
            <p:ph type="sldNum" sz="quarter" idx="4"/>
          </p:nvPr>
        </p:nvSpPr>
        <p:spPr>
          <a:xfrm>
            <a:off x="8153400" y="6356350"/>
            <a:ext cx="2743200" cy="365125"/>
          </a:xfrm>
          <a:prstGeom prst="rect">
            <a:avLst/>
          </a:prstGeom>
        </p:spPr>
        <p:txBody>
          <a:bodyPr anchor="ctr"/>
          <a:lstStyle>
            <a:lvl1pPr algn="r">
              <a:defRPr sz="1200" b="0" i="0">
                <a:solidFill>
                  <a:schemeClr val="accent1"/>
                </a:solidFill>
                <a:latin typeface="Helvetica" charset="0"/>
                <a:ea typeface="Helvetica" charset="0"/>
                <a:cs typeface="Helvetica" charset="0"/>
              </a:defRPr>
            </a:lvl1pPr>
          </a:lstStyle>
          <a:p>
            <a:fld id="{EF0EE781-7E11-8642-8CB1-8680BC9F8887}" type="slidenum">
              <a:rPr lang="en-US" smtClean="0"/>
              <a:pPr/>
              <a:t>‹#›</a:t>
            </a:fld>
            <a:endParaRPr lang="en-US" dirty="0"/>
          </a:p>
        </p:txBody>
      </p:sp>
      <p:sp>
        <p:nvSpPr>
          <p:cNvPr id="20" name="Footer Placeholder 4"/>
          <p:cNvSpPr>
            <a:spLocks noGrp="1"/>
          </p:cNvSpPr>
          <p:nvPr>
            <p:ph type="ftr" sz="quarter" idx="3"/>
          </p:nvPr>
        </p:nvSpPr>
        <p:spPr>
          <a:xfrm>
            <a:off x="3824288" y="6356350"/>
            <a:ext cx="4114800" cy="365125"/>
          </a:xfrm>
          <a:prstGeom prst="rect">
            <a:avLst/>
          </a:prstGeom>
        </p:spPr>
        <p:txBody>
          <a:bodyPr anchor="ctr"/>
          <a:lstStyle>
            <a:lvl1pPr algn="ctr">
              <a:defRPr sz="1200" b="0" i="0">
                <a:solidFill>
                  <a:schemeClr val="accent1"/>
                </a:solidFill>
                <a:latin typeface="Helvetica" charset="0"/>
                <a:ea typeface="Helvetica" charset="0"/>
                <a:cs typeface="Helvetica" charset="0"/>
              </a:defRPr>
            </a:lvl1pPr>
          </a:lstStyle>
          <a:p>
            <a:r>
              <a:rPr lang="en-US"/>
              <a:t>Page Title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ist">
    <p:spTree>
      <p:nvGrpSpPr>
        <p:cNvPr id="1" name=""/>
        <p:cNvGrpSpPr/>
        <p:nvPr/>
      </p:nvGrpSpPr>
      <p:grpSpPr>
        <a:xfrm>
          <a:off x="0" y="0"/>
          <a:ext cx="0" cy="0"/>
          <a:chOff x="0" y="0"/>
          <a:chExt cx="0" cy="0"/>
        </a:xfrm>
      </p:grpSpPr>
      <p:sp>
        <p:nvSpPr>
          <p:cNvPr id="7" name="Picture Placeholder 6"/>
          <p:cNvSpPr>
            <a:spLocks noGrp="1"/>
          </p:cNvSpPr>
          <p:nvPr>
            <p:ph type="pic" sz="quarter" idx="16"/>
          </p:nvPr>
        </p:nvSpPr>
        <p:spPr>
          <a:xfrm>
            <a:off x="6705600" y="0"/>
            <a:ext cx="5486400" cy="6224337"/>
          </a:xfrm>
          <a:prstGeom prst="rect">
            <a:avLst/>
          </a:prstGeom>
        </p:spPr>
        <p:txBody>
          <a:bodyPr/>
          <a:lstStyle/>
          <a:p>
            <a:r>
              <a:rPr lang="en-US"/>
              <a:t>Drag picture to placeholder or click icon to add</a:t>
            </a:r>
          </a:p>
        </p:txBody>
      </p:sp>
      <p:sp>
        <p:nvSpPr>
          <p:cNvPr id="11" name="Text Placeholder 26"/>
          <p:cNvSpPr>
            <a:spLocks noGrp="1"/>
          </p:cNvSpPr>
          <p:nvPr>
            <p:ph type="body" sz="quarter" idx="15" hasCustomPrompt="1"/>
          </p:nvPr>
        </p:nvSpPr>
        <p:spPr>
          <a:xfrm>
            <a:off x="885824" y="1865817"/>
            <a:ext cx="4643607" cy="2497715"/>
          </a:xfrm>
          <a:prstGeom prst="rect">
            <a:avLst/>
          </a:prstGeom>
          <a:noFill/>
        </p:spPr>
        <p:txBody>
          <a:bodyPr anchor="ctr"/>
          <a:lstStyle>
            <a:lvl1pPr marL="0" indent="0">
              <a:lnSpc>
                <a:spcPct val="150000"/>
              </a:lnSpc>
              <a:buNone/>
              <a:defRPr lang="en-US" sz="1200" b="0" i="0" spc="0" smtClean="0">
                <a:ln>
                  <a:noFill/>
                </a:ln>
                <a:solidFill>
                  <a:srgbClr val="F9F7FF"/>
                </a:solidFill>
                <a:effectLst/>
                <a:latin typeface="Helvetica" charset="0"/>
                <a:ea typeface="Helvetica" charset="0"/>
                <a:cs typeface="Helvetica" charset="0"/>
              </a:defRPr>
            </a:lvl1pPr>
          </a:lstStyle>
          <a:p>
            <a:pPr lvl="0"/>
            <a:r>
              <a:rPr lang="en-US" dirty="0"/>
              <a:t>CONTENT HEADLINE </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in </a:t>
            </a:r>
            <a:r>
              <a:rPr lang="en-US" dirty="0" err="1"/>
              <a:t>scelerisque</a:t>
            </a:r>
            <a:r>
              <a:rPr lang="en-US" dirty="0"/>
              <a:t> </a:t>
            </a:r>
            <a:r>
              <a:rPr lang="en-US" dirty="0" err="1"/>
              <a:t>nisl</a:t>
            </a:r>
            <a:r>
              <a:rPr lang="en-US" dirty="0"/>
              <a:t>. </a:t>
            </a:r>
            <a:r>
              <a:rPr lang="en-US" dirty="0" err="1"/>
              <a:t>Sed</a:t>
            </a:r>
            <a:r>
              <a:rPr lang="en-US" dirty="0"/>
              <a:t> </a:t>
            </a:r>
            <a:r>
              <a:rPr lang="en-US" dirty="0" err="1"/>
              <a:t>ullamcorper</a:t>
            </a:r>
            <a:r>
              <a:rPr lang="en-US" dirty="0"/>
              <a:t> </a:t>
            </a:r>
            <a:r>
              <a:rPr lang="en-US" dirty="0" err="1"/>
              <a:t>suscipit</a:t>
            </a:r>
            <a:r>
              <a:rPr lang="en-US" dirty="0"/>
              <a:t> </a:t>
            </a:r>
            <a:r>
              <a:rPr lang="en-US" dirty="0" err="1"/>
              <a:t>risus</a:t>
            </a:r>
            <a:r>
              <a:rPr lang="en-US" dirty="0"/>
              <a:t>, </a:t>
            </a:r>
            <a:r>
              <a:rPr lang="en-US" dirty="0" err="1"/>
              <a:t>nec</a:t>
            </a:r>
            <a:r>
              <a:rPr lang="en-US" dirty="0"/>
              <a:t> </a:t>
            </a:r>
            <a:r>
              <a:rPr lang="en-US" dirty="0" err="1"/>
              <a:t>tincidunt</a:t>
            </a:r>
            <a:r>
              <a:rPr lang="en-US" dirty="0"/>
              <a:t> </a:t>
            </a:r>
            <a:r>
              <a:rPr lang="en-US" dirty="0" err="1"/>
              <a:t>risus</a:t>
            </a:r>
            <a:r>
              <a:rPr lang="en-US" dirty="0"/>
              <a:t> </a:t>
            </a:r>
            <a:r>
              <a:rPr lang="en-US" dirty="0" err="1"/>
              <a:t>tristique</a:t>
            </a:r>
            <a:r>
              <a:rPr lang="en-US" dirty="0"/>
              <a:t> et. </a:t>
            </a:r>
            <a:r>
              <a:rPr lang="en-US" dirty="0" err="1"/>
              <a:t>Etiam</a:t>
            </a:r>
            <a:r>
              <a:rPr lang="en-US" dirty="0"/>
              <a:t> </a:t>
            </a:r>
            <a:r>
              <a:rPr lang="en-US" dirty="0" err="1"/>
              <a:t>dapibus</a:t>
            </a:r>
            <a:r>
              <a:rPr lang="en-US" dirty="0"/>
              <a:t> </a:t>
            </a:r>
            <a:r>
              <a:rPr lang="en-US" dirty="0" err="1"/>
              <a:t>diam</a:t>
            </a:r>
            <a:r>
              <a:rPr lang="en-US" dirty="0"/>
              <a:t> id </a:t>
            </a:r>
            <a:r>
              <a:rPr lang="en-US" dirty="0" err="1"/>
              <a:t>nisl</a:t>
            </a:r>
            <a:r>
              <a:rPr lang="en-US" dirty="0"/>
              <a:t> </a:t>
            </a:r>
            <a:r>
              <a:rPr lang="en-US" dirty="0" err="1"/>
              <a:t>accumsan</a:t>
            </a:r>
            <a:r>
              <a:rPr lang="en-US" dirty="0"/>
              <a:t>, </a:t>
            </a:r>
            <a:r>
              <a:rPr lang="en-US" dirty="0" err="1"/>
              <a:t>eu</a:t>
            </a:r>
            <a:r>
              <a:rPr lang="en-US" dirty="0"/>
              <a:t> </a:t>
            </a:r>
            <a:r>
              <a:rPr lang="en-US" dirty="0" err="1"/>
              <a:t>placerat</a:t>
            </a:r>
            <a:r>
              <a:rPr lang="en-US" dirty="0"/>
              <a:t> </a:t>
            </a:r>
            <a:r>
              <a:rPr lang="en-US" dirty="0" err="1"/>
              <a:t>sapien</a:t>
            </a:r>
            <a:r>
              <a:rPr lang="en-US" dirty="0"/>
              <a:t> tempus. Maecenas ligula ipsum, </a:t>
            </a:r>
            <a:r>
              <a:rPr lang="en-US" dirty="0" err="1"/>
              <a:t>finibus</a:t>
            </a:r>
            <a:r>
              <a:rPr lang="en-US" dirty="0"/>
              <a:t> </a:t>
            </a:r>
            <a:r>
              <a:rPr lang="en-US" dirty="0" err="1"/>
              <a:t>ut</a:t>
            </a:r>
            <a:r>
              <a:rPr lang="en-US" dirty="0"/>
              <a:t> semper at, </a:t>
            </a:r>
            <a:r>
              <a:rPr lang="en-US" dirty="0" err="1"/>
              <a:t>tristique</a:t>
            </a:r>
            <a:r>
              <a:rPr lang="en-US" dirty="0"/>
              <a:t> </a:t>
            </a:r>
            <a:r>
              <a:rPr lang="en-US" dirty="0" err="1"/>
              <a:t>sed</a:t>
            </a:r>
            <a:r>
              <a:rPr lang="en-US" dirty="0"/>
              <a:t> </a:t>
            </a:r>
            <a:r>
              <a:rPr lang="en-US" dirty="0" err="1"/>
              <a:t>leo</a:t>
            </a:r>
            <a:r>
              <a:rPr lang="en-US" dirty="0"/>
              <a:t>. </a:t>
            </a:r>
            <a:r>
              <a:rPr lang="en-US" dirty="0" err="1"/>
              <a:t>Pellentesque</a:t>
            </a:r>
            <a:r>
              <a:rPr lang="en-US" dirty="0"/>
              <a:t> </a:t>
            </a:r>
            <a:r>
              <a:rPr lang="en-US" dirty="0" err="1"/>
              <a:t>erat</a:t>
            </a:r>
            <a:r>
              <a:rPr lang="en-US" dirty="0"/>
              <a:t> </a:t>
            </a:r>
            <a:r>
              <a:rPr lang="en-US" dirty="0" err="1"/>
              <a:t>metus</a:t>
            </a:r>
            <a:r>
              <a:rPr lang="en-US" dirty="0"/>
              <a:t>, </a:t>
            </a:r>
            <a:r>
              <a:rPr lang="en-US" dirty="0" err="1"/>
              <a:t>egestas</a:t>
            </a:r>
            <a:r>
              <a:rPr lang="en-US" dirty="0"/>
              <a:t> </a:t>
            </a:r>
            <a:r>
              <a:rPr lang="en-US" dirty="0" err="1"/>
              <a:t>feugiat</a:t>
            </a:r>
            <a:r>
              <a:rPr lang="en-US" dirty="0"/>
              <a:t> </a:t>
            </a:r>
            <a:r>
              <a:rPr lang="en-US" dirty="0" err="1"/>
              <a:t>egestas</a:t>
            </a:r>
            <a:r>
              <a:rPr lang="en-US" dirty="0"/>
              <a:t> at, </a:t>
            </a:r>
            <a:r>
              <a:rPr lang="en-US" dirty="0" err="1"/>
              <a:t>sollicitudin</a:t>
            </a:r>
            <a:r>
              <a:rPr lang="en-US" dirty="0"/>
              <a:t> at </a:t>
            </a:r>
            <a:r>
              <a:rPr lang="en-US" dirty="0" err="1"/>
              <a:t>tortor</a:t>
            </a:r>
            <a:r>
              <a:rPr lang="en-US" dirty="0"/>
              <a:t>. Integer </a:t>
            </a:r>
            <a:r>
              <a:rPr lang="en-US" dirty="0" err="1"/>
              <a:t>orci</a:t>
            </a:r>
            <a:r>
              <a:rPr lang="en-US" dirty="0"/>
              <a:t> </a:t>
            </a:r>
            <a:r>
              <a:rPr lang="en-US" dirty="0" err="1"/>
              <a:t>tortor</a:t>
            </a:r>
            <a:r>
              <a:rPr lang="en-US" dirty="0"/>
              <a:t>, </a:t>
            </a:r>
            <a:r>
              <a:rPr lang="en-US" dirty="0" err="1"/>
              <a:t>sodales</a:t>
            </a:r>
            <a:r>
              <a:rPr lang="en-US" dirty="0"/>
              <a:t> sit </a:t>
            </a:r>
            <a:r>
              <a:rPr lang="en-US" dirty="0" err="1"/>
              <a:t>amet</a:t>
            </a:r>
            <a:r>
              <a:rPr lang="en-US" dirty="0"/>
              <a:t> </a:t>
            </a:r>
            <a:r>
              <a:rPr lang="en-US" dirty="0" err="1"/>
              <a:t>mauris</a:t>
            </a:r>
            <a:r>
              <a:rPr lang="en-US" dirty="0"/>
              <a:t> a, </a:t>
            </a:r>
            <a:r>
              <a:rPr lang="en-US" dirty="0" err="1"/>
              <a:t>bibendum</a:t>
            </a:r>
            <a:r>
              <a:rPr lang="en-US" dirty="0"/>
              <a:t> </a:t>
            </a:r>
            <a:r>
              <a:rPr lang="en-US" dirty="0" err="1"/>
              <a:t>aliquam</a:t>
            </a:r>
            <a:r>
              <a:rPr lang="en-US" dirty="0"/>
              <a:t> </a:t>
            </a:r>
            <a:r>
              <a:rPr lang="en-US" dirty="0" err="1"/>
              <a:t>turpis</a:t>
            </a:r>
            <a:r>
              <a:rPr lang="en-US" dirty="0"/>
              <a:t>.</a:t>
            </a:r>
          </a:p>
        </p:txBody>
      </p:sp>
      <p:sp>
        <p:nvSpPr>
          <p:cNvPr id="18" name="Date Placeholder 3"/>
          <p:cNvSpPr>
            <a:spLocks noGrp="1"/>
          </p:cNvSpPr>
          <p:nvPr>
            <p:ph type="dt" sz="half" idx="2"/>
          </p:nvPr>
        </p:nvSpPr>
        <p:spPr>
          <a:xfrm>
            <a:off x="609600" y="6356349"/>
            <a:ext cx="2743200" cy="365125"/>
          </a:xfrm>
          <a:prstGeom prst="rect">
            <a:avLst/>
          </a:prstGeom>
        </p:spPr>
        <p:txBody>
          <a:bodyPr anchor="ctr"/>
          <a:lstStyle>
            <a:lvl1pPr>
              <a:defRPr sz="1200" b="0" i="0">
                <a:solidFill>
                  <a:schemeClr val="accent1"/>
                </a:solidFill>
                <a:latin typeface="Helvetica" charset="0"/>
                <a:ea typeface="Helvetica" charset="0"/>
                <a:cs typeface="Helvetica" charset="0"/>
              </a:defRPr>
            </a:lvl1pPr>
          </a:lstStyle>
          <a:p>
            <a:fld id="{0FD20552-68BA-2442-B762-CAD2D0DE84C4}" type="datetime1">
              <a:rPr lang="en-US" smtClean="0"/>
              <a:t>7/1/2021</a:t>
            </a:fld>
            <a:endParaRPr lang="en-US" dirty="0"/>
          </a:p>
        </p:txBody>
      </p:sp>
      <p:sp>
        <p:nvSpPr>
          <p:cNvPr id="19" name="Slide Number Placeholder 5"/>
          <p:cNvSpPr>
            <a:spLocks noGrp="1"/>
          </p:cNvSpPr>
          <p:nvPr>
            <p:ph type="sldNum" sz="quarter" idx="4"/>
          </p:nvPr>
        </p:nvSpPr>
        <p:spPr>
          <a:xfrm>
            <a:off x="8153400" y="6356350"/>
            <a:ext cx="2743200" cy="365125"/>
          </a:xfrm>
          <a:prstGeom prst="rect">
            <a:avLst/>
          </a:prstGeom>
        </p:spPr>
        <p:txBody>
          <a:bodyPr anchor="ctr"/>
          <a:lstStyle>
            <a:lvl1pPr algn="r">
              <a:defRPr sz="1200" b="0" i="0">
                <a:solidFill>
                  <a:schemeClr val="accent1"/>
                </a:solidFill>
                <a:latin typeface="Helvetica" charset="0"/>
                <a:ea typeface="Helvetica" charset="0"/>
                <a:cs typeface="Helvetica" charset="0"/>
              </a:defRPr>
            </a:lvl1pPr>
          </a:lstStyle>
          <a:p>
            <a:fld id="{A02950E2-EECC-A046-AF88-EE1B7F0C4E6E}" type="slidenum">
              <a:rPr lang="en-US" smtClean="0"/>
              <a:pPr/>
              <a:t>‹#›</a:t>
            </a:fld>
            <a:endParaRPr lang="en-US" dirty="0"/>
          </a:p>
        </p:txBody>
      </p:sp>
      <p:sp>
        <p:nvSpPr>
          <p:cNvPr id="20" name="Footer Placeholder 4"/>
          <p:cNvSpPr>
            <a:spLocks noGrp="1"/>
          </p:cNvSpPr>
          <p:nvPr>
            <p:ph type="ftr" sz="quarter" idx="3"/>
          </p:nvPr>
        </p:nvSpPr>
        <p:spPr>
          <a:xfrm>
            <a:off x="3824288" y="6356350"/>
            <a:ext cx="4114800" cy="365125"/>
          </a:xfrm>
          <a:prstGeom prst="rect">
            <a:avLst/>
          </a:prstGeom>
        </p:spPr>
        <p:txBody>
          <a:bodyPr anchor="ctr"/>
          <a:lstStyle>
            <a:lvl1pPr algn="ctr">
              <a:defRPr sz="1200" b="0" i="0">
                <a:solidFill>
                  <a:schemeClr val="accent1"/>
                </a:solidFill>
                <a:latin typeface="Helvetica" charset="0"/>
                <a:ea typeface="Helvetica" charset="0"/>
                <a:cs typeface="Helvetica" charset="0"/>
              </a:defRPr>
            </a:lvl1pPr>
          </a:lstStyle>
          <a:p>
            <a:r>
              <a:rPr lang="en-US"/>
              <a:t>Page Title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List">
    <p:spTree>
      <p:nvGrpSpPr>
        <p:cNvPr id="1" name=""/>
        <p:cNvGrpSpPr/>
        <p:nvPr/>
      </p:nvGrpSpPr>
      <p:grpSpPr>
        <a:xfrm>
          <a:off x="0" y="0"/>
          <a:ext cx="0" cy="0"/>
          <a:chOff x="0" y="0"/>
          <a:chExt cx="0" cy="0"/>
        </a:xfrm>
      </p:grpSpPr>
      <p:sp>
        <p:nvSpPr>
          <p:cNvPr id="7" name="Picture Placeholder 6"/>
          <p:cNvSpPr>
            <a:spLocks noGrp="1"/>
          </p:cNvSpPr>
          <p:nvPr>
            <p:ph type="pic" sz="quarter" idx="16"/>
          </p:nvPr>
        </p:nvSpPr>
        <p:spPr>
          <a:xfrm>
            <a:off x="6705600" y="0"/>
            <a:ext cx="5486400" cy="6224337"/>
          </a:xfrm>
          <a:prstGeom prst="rect">
            <a:avLst/>
          </a:prstGeom>
        </p:spPr>
        <p:txBody>
          <a:bodyPr/>
          <a:lstStyle/>
          <a:p>
            <a:r>
              <a:rPr lang="en-US"/>
              <a:t>Drag picture to placeholder or click icon to add</a:t>
            </a:r>
          </a:p>
        </p:txBody>
      </p:sp>
      <p:sp>
        <p:nvSpPr>
          <p:cNvPr id="8" name="Text Placeholder 2"/>
          <p:cNvSpPr>
            <a:spLocks noGrp="1"/>
          </p:cNvSpPr>
          <p:nvPr>
            <p:ph type="body" sz="quarter" idx="14" hasCustomPrompt="1"/>
          </p:nvPr>
        </p:nvSpPr>
        <p:spPr>
          <a:xfrm>
            <a:off x="885824" y="2377879"/>
            <a:ext cx="4184650" cy="1968444"/>
          </a:xfrm>
          <a:prstGeom prst="rect">
            <a:avLst/>
          </a:prstGeom>
        </p:spPr>
        <p:txBody>
          <a:bodyPr/>
          <a:lstStyle>
            <a:lvl1pPr marL="228600" indent="-228600">
              <a:lnSpc>
                <a:spcPct val="150000"/>
              </a:lnSpc>
              <a:buFont typeface="Arial" charset="0"/>
              <a:buChar char="•"/>
              <a:defRPr sz="1200" b="0" i="0">
                <a:solidFill>
                  <a:srgbClr val="FFFFFF"/>
                </a:solidFill>
                <a:latin typeface="Helvetica" charset="0"/>
                <a:ea typeface="Helvetica" charset="0"/>
                <a:cs typeface="Helvetica" charset="0"/>
              </a:defRPr>
            </a:lvl1pPr>
            <a:lvl2pPr marL="685800" indent="-228600">
              <a:lnSpc>
                <a:spcPct val="150000"/>
              </a:lnSpc>
              <a:buFont typeface="Arial" charset="0"/>
              <a:buChar char="•"/>
              <a:defRPr sz="1200" b="0" i="0">
                <a:solidFill>
                  <a:srgbClr val="FFFFFF"/>
                </a:solidFill>
                <a:latin typeface="Helvetica" charset="0"/>
                <a:ea typeface="Helvetica" charset="0"/>
                <a:cs typeface="Helvetica" charset="0"/>
              </a:defRPr>
            </a:lvl2pPr>
            <a:lvl3pPr marL="1143000" indent="-228600">
              <a:lnSpc>
                <a:spcPct val="150000"/>
              </a:lnSpc>
              <a:buFont typeface="Arial" charset="0"/>
              <a:buChar char="•"/>
              <a:defRPr sz="1200" b="0" i="0">
                <a:solidFill>
                  <a:srgbClr val="FFFFFF"/>
                </a:solidFill>
                <a:latin typeface="Helvetica" charset="0"/>
                <a:ea typeface="Helvetica" charset="0"/>
                <a:cs typeface="Helvetica" charset="0"/>
              </a:defRPr>
            </a:lvl3pPr>
            <a:lvl4pPr marL="1600200" indent="-228600">
              <a:lnSpc>
                <a:spcPct val="150000"/>
              </a:lnSpc>
              <a:buFont typeface="Arial" charset="0"/>
              <a:buChar char="•"/>
              <a:defRPr sz="1200" b="0" i="0">
                <a:solidFill>
                  <a:srgbClr val="FFFFFF"/>
                </a:solidFill>
                <a:latin typeface="Helvetica" charset="0"/>
                <a:ea typeface="Helvetica" charset="0"/>
                <a:cs typeface="Helvetica" charset="0"/>
              </a:defRPr>
            </a:lvl4pPr>
            <a:lvl5pPr marL="2057400" indent="-228600">
              <a:lnSpc>
                <a:spcPct val="150000"/>
              </a:lnSpc>
              <a:buFont typeface="Arial" charset="0"/>
              <a:buChar char="•"/>
              <a:defRPr sz="1200" b="0" i="0">
                <a:solidFill>
                  <a:srgbClr val="FFFFFF"/>
                </a:solidFill>
                <a:latin typeface="Helvetica" charset="0"/>
                <a:ea typeface="Helvetica" charset="0"/>
                <a:cs typeface="Helvetica" charset="0"/>
              </a:defRPr>
            </a:lvl5pPr>
          </a:lstStyle>
          <a:p>
            <a:pPr lvl="0"/>
            <a:r>
              <a:rPr lang="en-US" dirty="0"/>
              <a:t>Make a bulleted list really easy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6"/>
          <p:cNvSpPr>
            <a:spLocks noGrp="1"/>
          </p:cNvSpPr>
          <p:nvPr>
            <p:ph type="body" sz="quarter" idx="15" hasCustomPrompt="1"/>
          </p:nvPr>
        </p:nvSpPr>
        <p:spPr>
          <a:xfrm>
            <a:off x="885824" y="2113244"/>
            <a:ext cx="4643607" cy="242682"/>
          </a:xfrm>
          <a:prstGeom prst="rect">
            <a:avLst/>
          </a:prstGeom>
          <a:noFill/>
        </p:spPr>
        <p:txBody>
          <a:bodyPr anchor="ctr"/>
          <a:lstStyle>
            <a:lvl1pPr marL="0" indent="0">
              <a:lnSpc>
                <a:spcPct val="150000"/>
              </a:lnSpc>
              <a:buNone/>
              <a:defRPr lang="en-US" sz="1200" b="0" i="0" spc="0" smtClean="0">
                <a:ln>
                  <a:noFill/>
                </a:ln>
                <a:solidFill>
                  <a:srgbClr val="F9F7FF"/>
                </a:solidFill>
                <a:effectLst/>
                <a:latin typeface="Helvetica" charset="0"/>
                <a:ea typeface="Helvetica" charset="0"/>
                <a:cs typeface="Helvetica" charset="0"/>
              </a:defRPr>
            </a:lvl1pPr>
          </a:lstStyle>
          <a:p>
            <a:pPr lvl="0"/>
            <a:r>
              <a:rPr lang="en-US" dirty="0"/>
              <a:t>CONTENT HEADLINE </a:t>
            </a:r>
          </a:p>
        </p:txBody>
      </p:sp>
      <p:sp>
        <p:nvSpPr>
          <p:cNvPr id="16" name="Date Placeholder 3"/>
          <p:cNvSpPr>
            <a:spLocks noGrp="1"/>
          </p:cNvSpPr>
          <p:nvPr>
            <p:ph type="dt" sz="half" idx="2"/>
          </p:nvPr>
        </p:nvSpPr>
        <p:spPr>
          <a:xfrm>
            <a:off x="609600" y="6356349"/>
            <a:ext cx="2743200" cy="365125"/>
          </a:xfrm>
          <a:prstGeom prst="rect">
            <a:avLst/>
          </a:prstGeom>
        </p:spPr>
        <p:txBody>
          <a:bodyPr anchor="ctr"/>
          <a:lstStyle>
            <a:lvl1pPr>
              <a:defRPr sz="1200" b="0" i="0">
                <a:solidFill>
                  <a:schemeClr val="accent1"/>
                </a:solidFill>
                <a:latin typeface="Helvetica" charset="0"/>
                <a:ea typeface="Helvetica" charset="0"/>
                <a:cs typeface="Helvetica" charset="0"/>
              </a:defRPr>
            </a:lvl1pPr>
          </a:lstStyle>
          <a:p>
            <a:fld id="{E431B40A-05CD-8944-AFA0-A501874848CF}" type="datetime1">
              <a:rPr lang="en-US" smtClean="0"/>
              <a:t>7/1/2021</a:t>
            </a:fld>
            <a:endParaRPr lang="en-US" dirty="0"/>
          </a:p>
        </p:txBody>
      </p:sp>
      <p:sp>
        <p:nvSpPr>
          <p:cNvPr id="17" name="Slide Number Placeholder 5"/>
          <p:cNvSpPr>
            <a:spLocks noGrp="1"/>
          </p:cNvSpPr>
          <p:nvPr>
            <p:ph type="sldNum" sz="quarter" idx="4"/>
          </p:nvPr>
        </p:nvSpPr>
        <p:spPr>
          <a:xfrm>
            <a:off x="8153400" y="6356350"/>
            <a:ext cx="2743200" cy="365125"/>
          </a:xfrm>
          <a:prstGeom prst="rect">
            <a:avLst/>
          </a:prstGeom>
        </p:spPr>
        <p:txBody>
          <a:bodyPr anchor="ctr"/>
          <a:lstStyle>
            <a:lvl1pPr algn="r">
              <a:defRPr sz="1200" b="0" i="0">
                <a:solidFill>
                  <a:schemeClr val="accent1"/>
                </a:solidFill>
                <a:latin typeface="Helvetica" charset="0"/>
                <a:ea typeface="Helvetica" charset="0"/>
                <a:cs typeface="Helvetica" charset="0"/>
              </a:defRPr>
            </a:lvl1pPr>
          </a:lstStyle>
          <a:p>
            <a:fld id="{A7D4FD83-4E95-7C4B-91FC-F35A358A9A5B}" type="slidenum">
              <a:rPr lang="en-US" smtClean="0"/>
              <a:pPr/>
              <a:t>‹#›</a:t>
            </a:fld>
            <a:endParaRPr lang="en-US" dirty="0"/>
          </a:p>
        </p:txBody>
      </p:sp>
      <p:sp>
        <p:nvSpPr>
          <p:cNvPr id="18" name="Footer Placeholder 4"/>
          <p:cNvSpPr>
            <a:spLocks noGrp="1"/>
          </p:cNvSpPr>
          <p:nvPr>
            <p:ph type="ftr" sz="quarter" idx="3"/>
          </p:nvPr>
        </p:nvSpPr>
        <p:spPr>
          <a:xfrm>
            <a:off x="3824288" y="6356350"/>
            <a:ext cx="4114800" cy="365125"/>
          </a:xfrm>
          <a:prstGeom prst="rect">
            <a:avLst/>
          </a:prstGeom>
        </p:spPr>
        <p:txBody>
          <a:bodyPr anchor="ctr"/>
          <a:lstStyle>
            <a:lvl1pPr algn="ctr">
              <a:defRPr sz="1200" b="0" i="0">
                <a:solidFill>
                  <a:schemeClr val="accent1"/>
                </a:solidFill>
                <a:latin typeface="Helvetica" charset="0"/>
                <a:ea typeface="Helvetica" charset="0"/>
                <a:cs typeface="Helvetica" charset="0"/>
              </a:defRPr>
            </a:lvl1pPr>
          </a:lstStyle>
          <a:p>
            <a:r>
              <a:rPr lang="en-US" dirty="0"/>
              <a:t>Page Title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FRAME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930996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2010729" y="1792820"/>
            <a:ext cx="538044" cy="373044"/>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flipV="1">
            <a:off x="3058012" y="5139998"/>
            <a:ext cx="530870" cy="466306"/>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flipH="1" flipV="1">
            <a:off x="2029749" y="5171326"/>
            <a:ext cx="466308" cy="337176"/>
          </a:xfrm>
          <a:prstGeom prst="rect">
            <a:avLst/>
          </a:prstGeom>
        </p:spPr>
      </p:pic>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flipH="1" flipV="1">
            <a:off x="6285962" y="5117522"/>
            <a:ext cx="444784" cy="444784"/>
          </a:xfrm>
          <a:prstGeom prst="rect">
            <a:avLst/>
          </a:prstGeom>
        </p:spPr>
      </p:pic>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0800000" flipH="1" flipV="1">
            <a:off x="5315257" y="5049370"/>
            <a:ext cx="272610" cy="581088"/>
          </a:xfrm>
          <a:prstGeom prst="rect">
            <a:avLst/>
          </a:prstGeom>
        </p:spPr>
      </p:pic>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0800000" flipH="1" flipV="1">
            <a:off x="4079580" y="5147819"/>
            <a:ext cx="616958" cy="430436"/>
          </a:xfrm>
          <a:prstGeom prst="rect">
            <a:avLst/>
          </a:prstGeom>
        </p:spPr>
      </p:pic>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0800000" flipH="1" flipV="1">
            <a:off x="7392075" y="5112584"/>
            <a:ext cx="416090" cy="495002"/>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0800000" flipH="1" flipV="1">
            <a:off x="9539773" y="4042390"/>
            <a:ext cx="437612" cy="351524"/>
          </a:xfrm>
          <a:prstGeom prst="rect">
            <a:avLst/>
          </a:prstGeom>
        </p:spPr>
      </p:pic>
      <p:pic>
        <p:nvPicPr>
          <p:cNvPr id="10" name="Picture 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10800000" flipH="1" flipV="1">
            <a:off x="8489647" y="4054514"/>
            <a:ext cx="322826" cy="315654"/>
          </a:xfrm>
          <a:prstGeom prst="rect">
            <a:avLst/>
          </a:prstGeom>
        </p:spPr>
      </p:pic>
      <p:pic>
        <p:nvPicPr>
          <p:cNvPr id="11" name="Picture 1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10800000" flipH="1" flipV="1">
            <a:off x="7447248" y="3984260"/>
            <a:ext cx="308480" cy="523698"/>
          </a:xfrm>
          <a:prstGeom prst="rect">
            <a:avLst/>
          </a:prstGeom>
        </p:spPr>
      </p:pic>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10800000" flipH="1" flipV="1">
            <a:off x="6263962" y="4017464"/>
            <a:ext cx="516522" cy="380218"/>
          </a:xfrm>
          <a:prstGeom prst="rect">
            <a:avLst/>
          </a:prstGeom>
        </p:spPr>
      </p:pic>
      <p:pic>
        <p:nvPicPr>
          <p:cNvPr id="13" name="Pictur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10800000" flipH="1" flipV="1">
            <a:off x="5094538" y="3954674"/>
            <a:ext cx="681524" cy="473480"/>
          </a:xfrm>
          <a:prstGeom prst="rect">
            <a:avLst/>
          </a:prstGeom>
        </p:spPr>
      </p:pic>
      <p:pic>
        <p:nvPicPr>
          <p:cNvPr id="14" name="Picture 1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0800000" flipH="1" flipV="1">
            <a:off x="4149365" y="3928776"/>
            <a:ext cx="437608" cy="566740"/>
          </a:xfrm>
          <a:prstGeom prst="rect">
            <a:avLst/>
          </a:prstGeom>
        </p:spPr>
      </p:pic>
      <p:pic>
        <p:nvPicPr>
          <p:cNvPr id="15" name="Picture 1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0800000" flipH="1" flipV="1">
            <a:off x="3035911" y="4088605"/>
            <a:ext cx="559564" cy="344348"/>
          </a:xfrm>
          <a:prstGeom prst="rect">
            <a:avLst/>
          </a:prstGeom>
        </p:spPr>
      </p:pic>
      <p:pic>
        <p:nvPicPr>
          <p:cNvPr id="16" name="Picture 15"/>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10800000" flipH="1" flipV="1">
            <a:off x="2098453" y="3981594"/>
            <a:ext cx="358698" cy="451958"/>
          </a:xfrm>
          <a:prstGeom prst="rect">
            <a:avLst/>
          </a:prstGeom>
        </p:spPr>
      </p:pic>
      <p:pic>
        <p:nvPicPr>
          <p:cNvPr id="17" name="Picture 1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10800000" flipH="1" flipV="1">
            <a:off x="9473431" y="5067304"/>
            <a:ext cx="523698" cy="545220"/>
          </a:xfrm>
          <a:prstGeom prst="rect">
            <a:avLst/>
          </a:prstGeom>
        </p:spPr>
      </p:pic>
      <p:pic>
        <p:nvPicPr>
          <p:cNvPr id="18" name="Picture 1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rot="10800000" flipH="1" flipV="1">
            <a:off x="9606149" y="2838957"/>
            <a:ext cx="258262" cy="480654"/>
          </a:xfrm>
          <a:prstGeom prst="rect">
            <a:avLst/>
          </a:prstGeom>
        </p:spPr>
      </p:pic>
      <p:pic>
        <p:nvPicPr>
          <p:cNvPr id="19" name="Picture 18"/>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rot="10800000" flipH="1" flipV="1">
            <a:off x="8439231" y="2828880"/>
            <a:ext cx="451958" cy="451958"/>
          </a:xfrm>
          <a:prstGeom prst="rect">
            <a:avLst/>
          </a:prstGeom>
        </p:spPr>
      </p:pic>
      <p:pic>
        <p:nvPicPr>
          <p:cNvPr id="20" name="Picture 19"/>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rot="10800000" flipH="1" flipV="1">
            <a:off x="7400374" y="2914283"/>
            <a:ext cx="401742" cy="330002"/>
          </a:xfrm>
          <a:prstGeom prst="rect">
            <a:avLst/>
          </a:prstGeom>
        </p:spPr>
      </p:pic>
      <p:pic>
        <p:nvPicPr>
          <p:cNvPr id="21" name="Picture 20"/>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rot="10800000" flipH="1" flipV="1">
            <a:off x="6327587" y="2919298"/>
            <a:ext cx="416088" cy="337176"/>
          </a:xfrm>
          <a:prstGeom prst="rect">
            <a:avLst/>
          </a:prstGeom>
        </p:spPr>
      </p:pic>
      <p:pic>
        <p:nvPicPr>
          <p:cNvPr id="22" name="Picture 21"/>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rot="10800000" flipH="1" flipV="1">
            <a:off x="5185820" y="2794187"/>
            <a:ext cx="530872" cy="530872"/>
          </a:xfrm>
          <a:prstGeom prst="rect">
            <a:avLst/>
          </a:prstGeom>
        </p:spPr>
      </p:pic>
      <p:pic>
        <p:nvPicPr>
          <p:cNvPr id="23" name="Picture 22"/>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rot="10800000" flipH="1" flipV="1">
            <a:off x="4149631" y="2836755"/>
            <a:ext cx="444784" cy="451958"/>
          </a:xfrm>
          <a:prstGeom prst="rect">
            <a:avLst/>
          </a:prstGeom>
        </p:spPr>
      </p:pic>
      <p:pic>
        <p:nvPicPr>
          <p:cNvPr id="24" name="Picture 2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rot="10800000" flipH="1" flipV="1">
            <a:off x="3126968" y="2851579"/>
            <a:ext cx="416088" cy="416088"/>
          </a:xfrm>
          <a:prstGeom prst="rect">
            <a:avLst/>
          </a:prstGeom>
        </p:spPr>
      </p:pic>
      <p:pic>
        <p:nvPicPr>
          <p:cNvPr id="25" name="Picture 24"/>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rot="10800000" flipH="1" flipV="1">
            <a:off x="2134324" y="2801361"/>
            <a:ext cx="286958" cy="516524"/>
          </a:xfrm>
          <a:prstGeom prst="rect">
            <a:avLst/>
          </a:prstGeom>
        </p:spPr>
      </p:pic>
      <p:pic>
        <p:nvPicPr>
          <p:cNvPr id="26" name="Picture 25"/>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rot="10800000" flipH="1" flipV="1">
            <a:off x="8558638" y="5103174"/>
            <a:ext cx="279784" cy="473480"/>
          </a:xfrm>
          <a:prstGeom prst="rect">
            <a:avLst/>
          </a:prstGeom>
        </p:spPr>
      </p:pic>
      <p:pic>
        <p:nvPicPr>
          <p:cNvPr id="27" name="Picture 26"/>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rot="10800000" flipH="1" flipV="1">
            <a:off x="9527236" y="1747534"/>
            <a:ext cx="416088" cy="373044"/>
          </a:xfrm>
          <a:prstGeom prst="rect">
            <a:avLst/>
          </a:prstGeom>
        </p:spPr>
      </p:pic>
      <p:pic>
        <p:nvPicPr>
          <p:cNvPr id="28" name="Picture 27"/>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rot="10800000" flipH="1" flipV="1">
            <a:off x="8499113" y="1729468"/>
            <a:ext cx="337176" cy="423264"/>
          </a:xfrm>
          <a:prstGeom prst="rect">
            <a:avLst/>
          </a:prstGeom>
        </p:spPr>
      </p:pic>
      <p:pic>
        <p:nvPicPr>
          <p:cNvPr id="29" name="Picture 28"/>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rot="10800000" flipH="1" flipV="1">
            <a:off x="7363381" y="1696092"/>
            <a:ext cx="473478" cy="466306"/>
          </a:xfrm>
          <a:prstGeom prst="rect">
            <a:avLst/>
          </a:prstGeom>
        </p:spPr>
      </p:pic>
      <p:pic>
        <p:nvPicPr>
          <p:cNvPr id="30" name="Picture 29"/>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rot="10800000" flipH="1" flipV="1">
            <a:off x="6417261" y="1677418"/>
            <a:ext cx="236740" cy="530872"/>
          </a:xfrm>
          <a:prstGeom prst="rect">
            <a:avLst/>
          </a:prstGeom>
          <a:noFill/>
        </p:spPr>
      </p:pic>
      <p:pic>
        <p:nvPicPr>
          <p:cNvPr id="31" name="Picture 30"/>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rot="10800000" flipH="1" flipV="1">
            <a:off x="5150791" y="1675819"/>
            <a:ext cx="581088" cy="487828"/>
          </a:xfrm>
          <a:prstGeom prst="rect">
            <a:avLst/>
          </a:prstGeom>
        </p:spPr>
      </p:pic>
      <p:pic>
        <p:nvPicPr>
          <p:cNvPr id="32" name="Picture 31"/>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rot="10800000" flipH="1" flipV="1">
            <a:off x="4198732" y="1710329"/>
            <a:ext cx="408916" cy="408916"/>
          </a:xfrm>
          <a:prstGeom prst="rect">
            <a:avLst/>
          </a:prstGeom>
        </p:spPr>
      </p:pic>
      <p:pic>
        <p:nvPicPr>
          <p:cNvPr id="33" name="Picture 32"/>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rot="10800000" flipH="1" flipV="1">
            <a:off x="3079038" y="1720640"/>
            <a:ext cx="466304" cy="40174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s 2">
    <p:spTree>
      <p:nvGrpSpPr>
        <p:cNvPr id="1" name=""/>
        <p:cNvGrpSpPr/>
        <p:nvPr/>
      </p:nvGrpSpPr>
      <p:grpSpPr>
        <a:xfrm>
          <a:off x="0" y="0"/>
          <a:ext cx="0" cy="0"/>
          <a:chOff x="0" y="0"/>
          <a:chExt cx="0" cy="0"/>
        </a:xfrm>
      </p:grpSpPr>
      <p:pic>
        <p:nvPicPr>
          <p:cNvPr id="39" name="Picture 3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1844040" y="1493520"/>
            <a:ext cx="867527" cy="867527"/>
          </a:xfrm>
          <a:prstGeom prst="rect">
            <a:avLst/>
          </a:prstGeom>
        </p:spPr>
      </p:pic>
      <p:pic>
        <p:nvPicPr>
          <p:cNvPr id="40" name="Pictur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flipV="1">
            <a:off x="2895600" y="4906151"/>
            <a:ext cx="867527" cy="867527"/>
          </a:xfrm>
          <a:prstGeom prst="rect">
            <a:avLst/>
          </a:prstGeom>
        </p:spPr>
      </p:pic>
      <p:pic>
        <p:nvPicPr>
          <p:cNvPr id="41" name="Picture 4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flipH="1" flipV="1">
            <a:off x="1844040" y="4906152"/>
            <a:ext cx="867527" cy="867527"/>
          </a:xfrm>
          <a:prstGeom prst="rect">
            <a:avLst/>
          </a:prstGeom>
        </p:spPr>
      </p:pic>
      <p:pic>
        <p:nvPicPr>
          <p:cNvPr id="42" name="Picture 4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flipH="1" flipV="1">
            <a:off x="6082941" y="4906151"/>
            <a:ext cx="867527" cy="867527"/>
          </a:xfrm>
          <a:prstGeom prst="rect">
            <a:avLst/>
          </a:prstGeom>
        </p:spPr>
      </p:pic>
      <p:pic>
        <p:nvPicPr>
          <p:cNvPr id="43" name="Picture 4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0800000" flipH="1" flipV="1">
            <a:off x="5017493" y="4915540"/>
            <a:ext cx="867527" cy="860298"/>
          </a:xfrm>
          <a:prstGeom prst="rect">
            <a:avLst/>
          </a:prstGeom>
        </p:spPr>
      </p:pic>
      <p:pic>
        <p:nvPicPr>
          <p:cNvPr id="44" name="Picture 4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0800000" flipH="1" flipV="1">
            <a:off x="3956547" y="4915540"/>
            <a:ext cx="867527" cy="860298"/>
          </a:xfrm>
          <a:prstGeom prst="rect">
            <a:avLst/>
          </a:prstGeom>
        </p:spPr>
      </p:pic>
      <p:pic>
        <p:nvPicPr>
          <p:cNvPr id="45" name="Picture 4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0800000" flipH="1" flipV="1">
            <a:off x="7172962" y="4931292"/>
            <a:ext cx="867527" cy="860298"/>
          </a:xfrm>
          <a:prstGeom prst="rect">
            <a:avLst/>
          </a:prstGeom>
        </p:spPr>
      </p:pic>
      <p:pic>
        <p:nvPicPr>
          <p:cNvPr id="46" name="Picture 4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0800000" flipH="1" flipV="1">
            <a:off x="9331491" y="3765428"/>
            <a:ext cx="867527" cy="867527"/>
          </a:xfrm>
          <a:prstGeom prst="rect">
            <a:avLst/>
          </a:prstGeom>
        </p:spPr>
      </p:pic>
      <p:pic>
        <p:nvPicPr>
          <p:cNvPr id="47" name="Picture 4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10800000" flipH="1" flipV="1">
            <a:off x="8231507" y="3773810"/>
            <a:ext cx="867527" cy="867527"/>
          </a:xfrm>
          <a:prstGeom prst="rect">
            <a:avLst/>
          </a:prstGeom>
        </p:spPr>
      </p:pic>
      <p:pic>
        <p:nvPicPr>
          <p:cNvPr id="48" name="Picture 4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10800000" flipH="1" flipV="1">
            <a:off x="7172962" y="3782190"/>
            <a:ext cx="867527" cy="860298"/>
          </a:xfrm>
          <a:prstGeom prst="rect">
            <a:avLst/>
          </a:prstGeom>
        </p:spPr>
      </p:pic>
      <p:pic>
        <p:nvPicPr>
          <p:cNvPr id="49" name="Picture 4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10800000" flipH="1" flipV="1">
            <a:off x="6082942" y="3773809"/>
            <a:ext cx="867527" cy="860298"/>
          </a:xfrm>
          <a:prstGeom prst="rect">
            <a:avLst/>
          </a:prstGeom>
        </p:spPr>
      </p:pic>
      <p:pic>
        <p:nvPicPr>
          <p:cNvPr id="50" name="Picture 4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10800000" flipH="1" flipV="1">
            <a:off x="5011187" y="3773810"/>
            <a:ext cx="860298" cy="867527"/>
          </a:xfrm>
          <a:prstGeom prst="rect">
            <a:avLst/>
          </a:prstGeom>
        </p:spPr>
      </p:pic>
      <p:pic>
        <p:nvPicPr>
          <p:cNvPr id="51" name="Picture 5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0800000" flipH="1" flipV="1">
            <a:off x="3943338" y="3773810"/>
            <a:ext cx="867527" cy="867527"/>
          </a:xfrm>
          <a:prstGeom prst="rect">
            <a:avLst/>
          </a:prstGeom>
        </p:spPr>
      </p:pic>
      <p:pic>
        <p:nvPicPr>
          <p:cNvPr id="52" name="Picture 5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0800000" flipH="1" flipV="1">
            <a:off x="2895599" y="3773810"/>
            <a:ext cx="860298" cy="867527"/>
          </a:xfrm>
          <a:prstGeom prst="rect">
            <a:avLst/>
          </a:prstGeom>
        </p:spPr>
      </p:pic>
      <p:pic>
        <p:nvPicPr>
          <p:cNvPr id="53" name="Picture 52"/>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10800000" flipH="1" flipV="1">
            <a:off x="1833499" y="3773810"/>
            <a:ext cx="867527" cy="867527"/>
          </a:xfrm>
          <a:prstGeom prst="rect">
            <a:avLst/>
          </a:prstGeom>
        </p:spPr>
      </p:pic>
      <p:pic>
        <p:nvPicPr>
          <p:cNvPr id="54" name="Picture 5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10800000" flipH="1" flipV="1">
            <a:off x="9328430" y="4942915"/>
            <a:ext cx="860298" cy="867527"/>
          </a:xfrm>
          <a:prstGeom prst="rect">
            <a:avLst/>
          </a:prstGeom>
        </p:spPr>
      </p:pic>
      <p:pic>
        <p:nvPicPr>
          <p:cNvPr id="55" name="Picture 54"/>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rot="10800000" flipH="1" flipV="1">
            <a:off x="9301517" y="2625862"/>
            <a:ext cx="867527" cy="867527"/>
          </a:xfrm>
          <a:prstGeom prst="rect">
            <a:avLst/>
          </a:prstGeom>
        </p:spPr>
      </p:pic>
      <p:pic>
        <p:nvPicPr>
          <p:cNvPr id="56" name="Picture 55"/>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rot="10800000" flipH="1" flipV="1">
            <a:off x="8235061" y="2625862"/>
            <a:ext cx="860298" cy="867527"/>
          </a:xfrm>
          <a:prstGeom prst="rect">
            <a:avLst/>
          </a:prstGeom>
        </p:spPr>
      </p:pic>
      <p:pic>
        <p:nvPicPr>
          <p:cNvPr id="57" name="Picture 56"/>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rot="10800000" flipH="1" flipV="1">
            <a:off x="7166357" y="2625860"/>
            <a:ext cx="867527" cy="867527"/>
          </a:xfrm>
          <a:prstGeom prst="rect">
            <a:avLst/>
          </a:prstGeom>
        </p:spPr>
      </p:pic>
      <p:pic>
        <p:nvPicPr>
          <p:cNvPr id="58" name="Picture 5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rot="10800000" flipH="1" flipV="1">
            <a:off x="6101868" y="2625862"/>
            <a:ext cx="867527" cy="867527"/>
          </a:xfrm>
          <a:prstGeom prst="rect">
            <a:avLst/>
          </a:prstGeom>
        </p:spPr>
      </p:pic>
      <p:pic>
        <p:nvPicPr>
          <p:cNvPr id="59" name="Picture 58"/>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rot="10800000" flipH="1" flipV="1">
            <a:off x="5011188" y="2625862"/>
            <a:ext cx="867527" cy="867527"/>
          </a:xfrm>
          <a:prstGeom prst="rect">
            <a:avLst/>
          </a:prstGeom>
        </p:spPr>
      </p:pic>
      <p:pic>
        <p:nvPicPr>
          <p:cNvPr id="60" name="Picture 59"/>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rot="10800000" flipH="1" flipV="1">
            <a:off x="3956547" y="2625862"/>
            <a:ext cx="867527" cy="867527"/>
          </a:xfrm>
          <a:prstGeom prst="rect">
            <a:avLst/>
          </a:prstGeom>
        </p:spPr>
      </p:pic>
      <p:pic>
        <p:nvPicPr>
          <p:cNvPr id="61" name="Picture 60"/>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rot="10800000" flipH="1" flipV="1">
            <a:off x="2895600" y="2625862"/>
            <a:ext cx="867527" cy="867527"/>
          </a:xfrm>
          <a:prstGeom prst="rect">
            <a:avLst/>
          </a:prstGeom>
        </p:spPr>
      </p:pic>
      <p:pic>
        <p:nvPicPr>
          <p:cNvPr id="62" name="Picture 61"/>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rot="10800000" flipH="1" flipV="1">
            <a:off x="1841881" y="2625862"/>
            <a:ext cx="860298" cy="867527"/>
          </a:xfrm>
          <a:prstGeom prst="rect">
            <a:avLst/>
          </a:prstGeom>
        </p:spPr>
      </p:pic>
      <p:pic>
        <p:nvPicPr>
          <p:cNvPr id="63" name="Picture 62"/>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rot="10800000" flipH="1" flipV="1">
            <a:off x="8262982" y="4931292"/>
            <a:ext cx="867527" cy="867527"/>
          </a:xfrm>
          <a:prstGeom prst="rect">
            <a:avLst/>
          </a:prstGeom>
        </p:spPr>
      </p:pic>
      <p:pic>
        <p:nvPicPr>
          <p:cNvPr id="64" name="Picture 63"/>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rot="10800000" flipH="1" flipV="1">
            <a:off x="9301517" y="1491361"/>
            <a:ext cx="867527" cy="860298"/>
          </a:xfrm>
          <a:prstGeom prst="rect">
            <a:avLst/>
          </a:prstGeom>
        </p:spPr>
      </p:pic>
      <p:pic>
        <p:nvPicPr>
          <p:cNvPr id="65" name="Picture 64"/>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rot="10800000" flipH="1" flipV="1">
            <a:off x="8235061" y="1493520"/>
            <a:ext cx="860298" cy="867527"/>
          </a:xfrm>
          <a:prstGeom prst="rect">
            <a:avLst/>
          </a:prstGeom>
        </p:spPr>
      </p:pic>
      <p:pic>
        <p:nvPicPr>
          <p:cNvPr id="66" name="Picture 65"/>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rot="10800000" flipH="1" flipV="1">
            <a:off x="7166357" y="1493520"/>
            <a:ext cx="867527" cy="867527"/>
          </a:xfrm>
          <a:prstGeom prst="rect">
            <a:avLst/>
          </a:prstGeom>
        </p:spPr>
      </p:pic>
      <p:pic>
        <p:nvPicPr>
          <p:cNvPr id="67" name="Picture 66"/>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rot="10800000" flipH="1" flipV="1">
            <a:off x="6101868" y="1493520"/>
            <a:ext cx="867527" cy="867527"/>
          </a:xfrm>
          <a:prstGeom prst="rect">
            <a:avLst/>
          </a:prstGeom>
        </p:spPr>
      </p:pic>
      <p:pic>
        <p:nvPicPr>
          <p:cNvPr id="68" name="Picture 67"/>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rot="10800000" flipH="1" flipV="1">
            <a:off x="5011188" y="1493520"/>
            <a:ext cx="867527" cy="867527"/>
          </a:xfrm>
          <a:prstGeom prst="rect">
            <a:avLst/>
          </a:prstGeom>
        </p:spPr>
      </p:pic>
      <p:pic>
        <p:nvPicPr>
          <p:cNvPr id="69" name="Picture 68"/>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rot="10800000" flipH="1" flipV="1">
            <a:off x="3946006" y="1491361"/>
            <a:ext cx="867527" cy="860298"/>
          </a:xfrm>
          <a:prstGeom prst="rect">
            <a:avLst/>
          </a:prstGeom>
        </p:spPr>
      </p:pic>
      <p:pic>
        <p:nvPicPr>
          <p:cNvPr id="70" name="Picture 69"/>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rot="10800000" flipH="1" flipV="1">
            <a:off x="2883282" y="1493520"/>
            <a:ext cx="867527" cy="867527"/>
          </a:xfrm>
          <a:prstGeom prst="rect">
            <a:avLst/>
          </a:prstGeom>
        </p:spPr>
      </p:pic>
    </p:spTree>
    <p:extLst>
      <p:ext uri="{BB962C8B-B14F-4D97-AF65-F5344CB8AC3E}">
        <p14:creationId xmlns:p14="http://schemas.microsoft.com/office/powerpoint/2010/main" val="39151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ragraph">
    <p:spTree>
      <p:nvGrpSpPr>
        <p:cNvPr id="1" name=""/>
        <p:cNvGrpSpPr/>
        <p:nvPr/>
      </p:nvGrpSpPr>
      <p:grpSpPr>
        <a:xfrm>
          <a:off x="0" y="0"/>
          <a:ext cx="0" cy="0"/>
          <a:chOff x="0" y="0"/>
          <a:chExt cx="0" cy="0"/>
        </a:xfrm>
      </p:grpSpPr>
      <p:sp>
        <p:nvSpPr>
          <p:cNvPr id="25" name="Picture Placeholder 24"/>
          <p:cNvSpPr>
            <a:spLocks noGrp="1"/>
          </p:cNvSpPr>
          <p:nvPr>
            <p:ph type="pic" sz="quarter" idx="13"/>
          </p:nvPr>
        </p:nvSpPr>
        <p:spPr>
          <a:xfrm>
            <a:off x="3457575" y="0"/>
            <a:ext cx="8734425" cy="6229350"/>
          </a:xfrm>
          <a:custGeom>
            <a:avLst/>
            <a:gdLst>
              <a:gd name="connsiteX0" fmla="*/ 0 w 8734425"/>
              <a:gd name="connsiteY0" fmla="*/ 0 h 6229350"/>
              <a:gd name="connsiteX1" fmla="*/ 8734425 w 8734425"/>
              <a:gd name="connsiteY1" fmla="*/ 0 h 6229350"/>
              <a:gd name="connsiteX2" fmla="*/ 8734425 w 8734425"/>
              <a:gd name="connsiteY2" fmla="*/ 6229350 h 6229350"/>
              <a:gd name="connsiteX3" fmla="*/ 0 w 8734425"/>
              <a:gd name="connsiteY3" fmla="*/ 6229350 h 6229350"/>
              <a:gd name="connsiteX4" fmla="*/ 0 w 8734425"/>
              <a:gd name="connsiteY4" fmla="*/ 5200650 h 6229350"/>
              <a:gd name="connsiteX5" fmla="*/ 2514601 w 8734425"/>
              <a:gd name="connsiteY5" fmla="*/ 5200650 h 6229350"/>
              <a:gd name="connsiteX6" fmla="*/ 2514601 w 8734425"/>
              <a:gd name="connsiteY6" fmla="*/ 1028700 h 6229350"/>
              <a:gd name="connsiteX7" fmla="*/ 0 w 8734425"/>
              <a:gd name="connsiteY7" fmla="*/ 1028700 h 622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4425" h="6229350">
                <a:moveTo>
                  <a:pt x="0" y="0"/>
                </a:moveTo>
                <a:lnTo>
                  <a:pt x="8734425" y="0"/>
                </a:lnTo>
                <a:lnTo>
                  <a:pt x="8734425" y="6229350"/>
                </a:lnTo>
                <a:lnTo>
                  <a:pt x="0" y="6229350"/>
                </a:lnTo>
                <a:lnTo>
                  <a:pt x="0" y="5200650"/>
                </a:lnTo>
                <a:lnTo>
                  <a:pt x="2514601" y="5200650"/>
                </a:lnTo>
                <a:lnTo>
                  <a:pt x="2514601" y="1028700"/>
                </a:lnTo>
                <a:lnTo>
                  <a:pt x="0" y="1028700"/>
                </a:lnTo>
                <a:close/>
              </a:path>
            </a:pathLst>
          </a:custGeom>
        </p:spPr>
        <p:txBody>
          <a:bodyPr wrap="square">
            <a:noAutofit/>
          </a:bodyPr>
          <a:lstStyle/>
          <a:p>
            <a:r>
              <a:rPr lang="en-US"/>
              <a:t>Drag picture to placeholder or click icon to add</a:t>
            </a:r>
            <a:endParaRPr lang="en-US" dirty="0"/>
          </a:p>
        </p:txBody>
      </p:sp>
      <p:sp>
        <p:nvSpPr>
          <p:cNvPr id="7" name="Text Placeholder 26"/>
          <p:cNvSpPr>
            <a:spLocks noGrp="1"/>
          </p:cNvSpPr>
          <p:nvPr>
            <p:ph type="body" sz="quarter" idx="15" hasCustomPrompt="1"/>
          </p:nvPr>
        </p:nvSpPr>
        <p:spPr>
          <a:xfrm>
            <a:off x="918097" y="1865817"/>
            <a:ext cx="4643607" cy="2497715"/>
          </a:xfrm>
          <a:prstGeom prst="rect">
            <a:avLst/>
          </a:prstGeom>
          <a:noFill/>
        </p:spPr>
        <p:txBody>
          <a:bodyPr anchor="ctr"/>
          <a:lstStyle>
            <a:lvl1pPr marL="0" indent="0">
              <a:lnSpc>
                <a:spcPct val="150000"/>
              </a:lnSpc>
              <a:buNone/>
              <a:defRPr lang="en-US" sz="1200" b="0" i="0" spc="0" smtClean="0">
                <a:ln>
                  <a:noFill/>
                </a:ln>
                <a:effectLst/>
                <a:latin typeface="Helvetica" charset="0"/>
                <a:ea typeface="Helvetica" charset="0"/>
                <a:cs typeface="Helvetica" charset="0"/>
              </a:defRPr>
            </a:lvl1pPr>
          </a:lstStyle>
          <a:p>
            <a:pPr lvl="0"/>
            <a:r>
              <a:rPr lang="en-US" dirty="0"/>
              <a:t>CONTENT HEADLINE </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in </a:t>
            </a:r>
            <a:r>
              <a:rPr lang="en-US" dirty="0" err="1"/>
              <a:t>scelerisque</a:t>
            </a:r>
            <a:r>
              <a:rPr lang="en-US" dirty="0"/>
              <a:t> </a:t>
            </a:r>
            <a:r>
              <a:rPr lang="en-US" dirty="0" err="1"/>
              <a:t>nisl</a:t>
            </a:r>
            <a:r>
              <a:rPr lang="en-US" dirty="0"/>
              <a:t>. </a:t>
            </a:r>
            <a:r>
              <a:rPr lang="en-US" dirty="0" err="1"/>
              <a:t>Sed</a:t>
            </a:r>
            <a:r>
              <a:rPr lang="en-US" dirty="0"/>
              <a:t> </a:t>
            </a:r>
            <a:r>
              <a:rPr lang="en-US" dirty="0" err="1"/>
              <a:t>ullamcorper</a:t>
            </a:r>
            <a:r>
              <a:rPr lang="en-US" dirty="0"/>
              <a:t> </a:t>
            </a:r>
            <a:r>
              <a:rPr lang="en-US" dirty="0" err="1"/>
              <a:t>suscipit</a:t>
            </a:r>
            <a:r>
              <a:rPr lang="en-US" dirty="0"/>
              <a:t> </a:t>
            </a:r>
            <a:r>
              <a:rPr lang="en-US" dirty="0" err="1"/>
              <a:t>risus</a:t>
            </a:r>
            <a:r>
              <a:rPr lang="en-US" dirty="0"/>
              <a:t>, </a:t>
            </a:r>
            <a:r>
              <a:rPr lang="en-US" dirty="0" err="1"/>
              <a:t>nec</a:t>
            </a:r>
            <a:r>
              <a:rPr lang="en-US" dirty="0"/>
              <a:t> </a:t>
            </a:r>
            <a:r>
              <a:rPr lang="en-US" dirty="0" err="1"/>
              <a:t>tincidunt</a:t>
            </a:r>
            <a:r>
              <a:rPr lang="en-US" dirty="0"/>
              <a:t> </a:t>
            </a:r>
            <a:r>
              <a:rPr lang="en-US" dirty="0" err="1"/>
              <a:t>risus</a:t>
            </a:r>
            <a:r>
              <a:rPr lang="en-US" dirty="0"/>
              <a:t> </a:t>
            </a:r>
            <a:r>
              <a:rPr lang="en-US" dirty="0" err="1"/>
              <a:t>tristique</a:t>
            </a:r>
            <a:r>
              <a:rPr lang="en-US" dirty="0"/>
              <a:t> et. </a:t>
            </a:r>
            <a:r>
              <a:rPr lang="en-US" dirty="0" err="1"/>
              <a:t>Etiam</a:t>
            </a:r>
            <a:r>
              <a:rPr lang="en-US" dirty="0"/>
              <a:t> </a:t>
            </a:r>
            <a:r>
              <a:rPr lang="en-US" dirty="0" err="1"/>
              <a:t>dapibus</a:t>
            </a:r>
            <a:r>
              <a:rPr lang="en-US" dirty="0"/>
              <a:t> </a:t>
            </a:r>
            <a:r>
              <a:rPr lang="en-US" dirty="0" err="1"/>
              <a:t>diam</a:t>
            </a:r>
            <a:r>
              <a:rPr lang="en-US" dirty="0"/>
              <a:t> id </a:t>
            </a:r>
            <a:r>
              <a:rPr lang="en-US" dirty="0" err="1"/>
              <a:t>nisl</a:t>
            </a:r>
            <a:r>
              <a:rPr lang="en-US" dirty="0"/>
              <a:t> </a:t>
            </a:r>
            <a:r>
              <a:rPr lang="en-US" dirty="0" err="1"/>
              <a:t>accumsan</a:t>
            </a:r>
            <a:r>
              <a:rPr lang="en-US" dirty="0"/>
              <a:t>, </a:t>
            </a:r>
            <a:r>
              <a:rPr lang="en-US" dirty="0" err="1"/>
              <a:t>eu</a:t>
            </a:r>
            <a:r>
              <a:rPr lang="en-US" dirty="0"/>
              <a:t> </a:t>
            </a:r>
            <a:r>
              <a:rPr lang="en-US" dirty="0" err="1"/>
              <a:t>placerat</a:t>
            </a:r>
            <a:r>
              <a:rPr lang="en-US" dirty="0"/>
              <a:t> </a:t>
            </a:r>
            <a:r>
              <a:rPr lang="en-US" dirty="0" err="1"/>
              <a:t>sapien</a:t>
            </a:r>
            <a:r>
              <a:rPr lang="en-US" dirty="0"/>
              <a:t> tempus. Maecenas ligula ipsum, </a:t>
            </a:r>
            <a:r>
              <a:rPr lang="en-US" dirty="0" err="1"/>
              <a:t>finibus</a:t>
            </a:r>
            <a:r>
              <a:rPr lang="en-US" dirty="0"/>
              <a:t> </a:t>
            </a:r>
            <a:r>
              <a:rPr lang="en-US" dirty="0" err="1"/>
              <a:t>ut</a:t>
            </a:r>
            <a:r>
              <a:rPr lang="en-US" dirty="0"/>
              <a:t> semper at, </a:t>
            </a:r>
            <a:r>
              <a:rPr lang="en-US" dirty="0" err="1"/>
              <a:t>tristique</a:t>
            </a:r>
            <a:r>
              <a:rPr lang="en-US" dirty="0"/>
              <a:t> </a:t>
            </a:r>
            <a:r>
              <a:rPr lang="en-US" dirty="0" err="1"/>
              <a:t>sed</a:t>
            </a:r>
            <a:r>
              <a:rPr lang="en-US" dirty="0"/>
              <a:t> </a:t>
            </a:r>
            <a:r>
              <a:rPr lang="en-US" dirty="0" err="1"/>
              <a:t>leo</a:t>
            </a:r>
            <a:r>
              <a:rPr lang="en-US" dirty="0"/>
              <a:t>. </a:t>
            </a:r>
            <a:r>
              <a:rPr lang="en-US" dirty="0" err="1"/>
              <a:t>Pellentesque</a:t>
            </a:r>
            <a:r>
              <a:rPr lang="en-US" dirty="0"/>
              <a:t> </a:t>
            </a:r>
            <a:r>
              <a:rPr lang="en-US" dirty="0" err="1"/>
              <a:t>erat</a:t>
            </a:r>
            <a:r>
              <a:rPr lang="en-US" dirty="0"/>
              <a:t> </a:t>
            </a:r>
            <a:r>
              <a:rPr lang="en-US" dirty="0" err="1"/>
              <a:t>metus</a:t>
            </a:r>
            <a:r>
              <a:rPr lang="en-US" dirty="0"/>
              <a:t>, </a:t>
            </a:r>
            <a:r>
              <a:rPr lang="en-US" dirty="0" err="1"/>
              <a:t>egestas</a:t>
            </a:r>
            <a:r>
              <a:rPr lang="en-US" dirty="0"/>
              <a:t> </a:t>
            </a:r>
            <a:r>
              <a:rPr lang="en-US" dirty="0" err="1"/>
              <a:t>feugiat</a:t>
            </a:r>
            <a:r>
              <a:rPr lang="en-US" dirty="0"/>
              <a:t> </a:t>
            </a:r>
            <a:r>
              <a:rPr lang="en-US" dirty="0" err="1"/>
              <a:t>egestas</a:t>
            </a:r>
            <a:r>
              <a:rPr lang="en-US" dirty="0"/>
              <a:t> at, </a:t>
            </a:r>
            <a:r>
              <a:rPr lang="en-US" dirty="0" err="1"/>
              <a:t>sollicitudin</a:t>
            </a:r>
            <a:r>
              <a:rPr lang="en-US" dirty="0"/>
              <a:t> at </a:t>
            </a:r>
            <a:r>
              <a:rPr lang="en-US" dirty="0" err="1"/>
              <a:t>tortor</a:t>
            </a:r>
            <a:r>
              <a:rPr lang="en-US" dirty="0"/>
              <a:t>. Integer </a:t>
            </a:r>
            <a:r>
              <a:rPr lang="en-US" dirty="0" err="1"/>
              <a:t>orci</a:t>
            </a:r>
            <a:r>
              <a:rPr lang="en-US" dirty="0"/>
              <a:t> </a:t>
            </a:r>
            <a:r>
              <a:rPr lang="en-US" dirty="0" err="1"/>
              <a:t>tortor</a:t>
            </a:r>
            <a:r>
              <a:rPr lang="en-US" dirty="0"/>
              <a:t>, </a:t>
            </a:r>
            <a:r>
              <a:rPr lang="en-US" dirty="0" err="1"/>
              <a:t>sodales</a:t>
            </a:r>
            <a:r>
              <a:rPr lang="en-US" dirty="0"/>
              <a:t> sit </a:t>
            </a:r>
            <a:r>
              <a:rPr lang="en-US" dirty="0" err="1"/>
              <a:t>amet</a:t>
            </a:r>
            <a:r>
              <a:rPr lang="en-US" dirty="0"/>
              <a:t> </a:t>
            </a:r>
            <a:r>
              <a:rPr lang="en-US" dirty="0" err="1"/>
              <a:t>mauris</a:t>
            </a:r>
            <a:r>
              <a:rPr lang="en-US" dirty="0"/>
              <a:t> a, </a:t>
            </a:r>
            <a:r>
              <a:rPr lang="en-US" dirty="0" err="1"/>
              <a:t>bibendum</a:t>
            </a:r>
            <a:r>
              <a:rPr lang="en-US" dirty="0"/>
              <a:t> </a:t>
            </a:r>
            <a:r>
              <a:rPr lang="en-US" dirty="0" err="1"/>
              <a:t>aliquam</a:t>
            </a:r>
            <a:r>
              <a:rPr lang="en-US" dirty="0"/>
              <a:t> </a:t>
            </a:r>
            <a:r>
              <a:rPr lang="en-US" dirty="0" err="1"/>
              <a:t>turpis</a:t>
            </a:r>
            <a:r>
              <a:rPr lang="en-US" dirty="0"/>
              <a:t>.</a:t>
            </a:r>
          </a:p>
        </p:txBody>
      </p:sp>
      <p:sp>
        <p:nvSpPr>
          <p:cNvPr id="17" name="Date Placeholder 3"/>
          <p:cNvSpPr>
            <a:spLocks noGrp="1"/>
          </p:cNvSpPr>
          <p:nvPr>
            <p:ph type="dt" sz="half" idx="2"/>
          </p:nvPr>
        </p:nvSpPr>
        <p:spPr>
          <a:xfrm>
            <a:off x="609600" y="6356349"/>
            <a:ext cx="2743200" cy="365125"/>
          </a:xfrm>
          <a:prstGeom prst="rect">
            <a:avLst/>
          </a:prstGeom>
        </p:spPr>
        <p:txBody>
          <a:bodyPr anchor="ctr"/>
          <a:lstStyle>
            <a:lvl1pPr>
              <a:defRPr sz="1200" b="0" i="0">
                <a:solidFill>
                  <a:schemeClr val="bg2"/>
                </a:solidFill>
                <a:latin typeface="Helvetica" charset="0"/>
                <a:ea typeface="Helvetica" charset="0"/>
                <a:cs typeface="Helvetica" charset="0"/>
              </a:defRPr>
            </a:lvl1pPr>
          </a:lstStyle>
          <a:p>
            <a:fld id="{D8D975BA-D0DC-0D4A-B1B6-F616A2D4F06B}" type="datetime1">
              <a:rPr lang="en-US" smtClean="0"/>
              <a:t>7/1/2021</a:t>
            </a:fld>
            <a:endParaRPr lang="en-US" dirty="0"/>
          </a:p>
        </p:txBody>
      </p:sp>
      <p:sp>
        <p:nvSpPr>
          <p:cNvPr id="18" name="Slide Number Placeholder 5"/>
          <p:cNvSpPr>
            <a:spLocks noGrp="1"/>
          </p:cNvSpPr>
          <p:nvPr>
            <p:ph type="sldNum" sz="quarter" idx="4"/>
          </p:nvPr>
        </p:nvSpPr>
        <p:spPr>
          <a:xfrm>
            <a:off x="8153400" y="6356350"/>
            <a:ext cx="2743200" cy="365125"/>
          </a:xfrm>
          <a:prstGeom prst="rect">
            <a:avLst/>
          </a:prstGeom>
        </p:spPr>
        <p:txBody>
          <a:bodyPr anchor="ctr"/>
          <a:lstStyle>
            <a:lvl1pPr algn="r">
              <a:defRPr sz="1200" b="0" i="0">
                <a:solidFill>
                  <a:schemeClr val="bg2"/>
                </a:solidFill>
                <a:latin typeface="Helvetica" charset="0"/>
                <a:ea typeface="Helvetica" charset="0"/>
                <a:cs typeface="Helvetica" charset="0"/>
              </a:defRPr>
            </a:lvl1pPr>
          </a:lstStyle>
          <a:p>
            <a:fld id="{71B84A63-EDA9-B24B-A105-82A949BAB0F8}" type="slidenum">
              <a:rPr lang="en-US" smtClean="0"/>
              <a:pPr/>
              <a:t>‹#›</a:t>
            </a:fld>
            <a:endParaRPr lang="en-US" dirty="0"/>
          </a:p>
        </p:txBody>
      </p:sp>
      <p:sp>
        <p:nvSpPr>
          <p:cNvPr id="19" name="Footer Placeholder 4"/>
          <p:cNvSpPr>
            <a:spLocks noGrp="1"/>
          </p:cNvSpPr>
          <p:nvPr>
            <p:ph type="ftr" sz="quarter" idx="3"/>
          </p:nvPr>
        </p:nvSpPr>
        <p:spPr>
          <a:xfrm>
            <a:off x="3824288" y="6356350"/>
            <a:ext cx="4114800" cy="365125"/>
          </a:xfrm>
          <a:prstGeom prst="rect">
            <a:avLst/>
          </a:prstGeom>
        </p:spPr>
        <p:txBody>
          <a:bodyPr anchor="ctr"/>
          <a:lstStyle>
            <a:lvl1pPr algn="ctr">
              <a:defRPr sz="1200" b="0" i="0">
                <a:solidFill>
                  <a:schemeClr val="bg2"/>
                </a:solidFill>
                <a:latin typeface="Helvetica" charset="0"/>
                <a:ea typeface="Helvetica" charset="0"/>
                <a:cs typeface="Helvetica" charset="0"/>
              </a:defRPr>
            </a:lvl1pPr>
          </a:lstStyle>
          <a:p>
            <a:r>
              <a:rPr lang="en-US"/>
              <a:t>Page Title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1785855" y="1462825"/>
            <a:ext cx="925712" cy="925712"/>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flipV="1">
            <a:off x="2883720" y="4876624"/>
            <a:ext cx="925712" cy="925712"/>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flipH="1" flipV="1">
            <a:off x="1816904" y="4877058"/>
            <a:ext cx="925712" cy="925712"/>
          </a:xfrm>
          <a:prstGeom prst="rect">
            <a:avLst/>
          </a:prstGeom>
        </p:spPr>
      </p:pic>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flipH="1" flipV="1">
            <a:off x="6053848" y="4876624"/>
            <a:ext cx="925712" cy="925712"/>
          </a:xfrm>
          <a:prstGeom prst="rect">
            <a:avLst/>
          </a:prstGeom>
        </p:spPr>
      </p:pic>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0800000" flipH="1" flipV="1">
            <a:off x="5004245" y="4877058"/>
            <a:ext cx="925712" cy="925712"/>
          </a:xfrm>
          <a:prstGeom prst="rect">
            <a:avLst/>
          </a:prstGeom>
        </p:spPr>
      </p:pic>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0800000" flipH="1" flipV="1">
            <a:off x="3936416" y="4877058"/>
            <a:ext cx="925712" cy="925712"/>
          </a:xfrm>
          <a:prstGeom prst="rect">
            <a:avLst/>
          </a:prstGeom>
        </p:spPr>
      </p:pic>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0800000" flipH="1" flipV="1">
            <a:off x="7151376" y="4931170"/>
            <a:ext cx="925712" cy="925712"/>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0800000" flipH="1" flipV="1">
            <a:off x="9299566" y="3750887"/>
            <a:ext cx="925712" cy="925712"/>
          </a:xfrm>
          <a:prstGeom prst="rect">
            <a:avLst/>
          </a:prstGeom>
        </p:spPr>
      </p:pic>
      <p:pic>
        <p:nvPicPr>
          <p:cNvPr id="10" name="Picture 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10800000" flipH="1" flipV="1">
            <a:off x="8218674" y="3747174"/>
            <a:ext cx="925712" cy="925712"/>
          </a:xfrm>
          <a:prstGeom prst="rect">
            <a:avLst/>
          </a:prstGeom>
        </p:spPr>
      </p:pic>
      <p:pic>
        <p:nvPicPr>
          <p:cNvPr id="11" name="Picture 1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10800000" flipH="1" flipV="1">
            <a:off x="7151376" y="3747173"/>
            <a:ext cx="925712" cy="925712"/>
          </a:xfrm>
          <a:prstGeom prst="rect">
            <a:avLst/>
          </a:prstGeom>
        </p:spPr>
      </p:pic>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10800000" flipH="1" flipV="1">
            <a:off x="6071428" y="3736336"/>
            <a:ext cx="925712" cy="925712"/>
          </a:xfrm>
          <a:prstGeom prst="rect">
            <a:avLst/>
          </a:prstGeom>
        </p:spPr>
      </p:pic>
      <p:pic>
        <p:nvPicPr>
          <p:cNvPr id="13" name="Pictur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10800000" flipH="1" flipV="1">
            <a:off x="5000235" y="3718796"/>
            <a:ext cx="925712" cy="925712"/>
          </a:xfrm>
          <a:prstGeom prst="rect">
            <a:avLst/>
          </a:prstGeom>
        </p:spPr>
      </p:pic>
      <p:pic>
        <p:nvPicPr>
          <p:cNvPr id="14" name="Picture 1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0800000" flipH="1" flipV="1">
            <a:off x="3927454" y="3736336"/>
            <a:ext cx="925712" cy="925712"/>
          </a:xfrm>
          <a:prstGeom prst="rect">
            <a:avLst/>
          </a:prstGeom>
        </p:spPr>
      </p:pic>
      <p:pic>
        <p:nvPicPr>
          <p:cNvPr id="15" name="Picture 1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0800000" flipH="1" flipV="1">
            <a:off x="2841740" y="3736336"/>
            <a:ext cx="933240" cy="925712"/>
          </a:xfrm>
          <a:prstGeom prst="rect">
            <a:avLst/>
          </a:prstGeom>
        </p:spPr>
      </p:pic>
      <p:pic>
        <p:nvPicPr>
          <p:cNvPr id="16" name="Picture 15"/>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10800000" flipH="1" flipV="1">
            <a:off x="1814947" y="3736336"/>
            <a:ext cx="925712" cy="925712"/>
          </a:xfrm>
          <a:prstGeom prst="rect">
            <a:avLst/>
          </a:prstGeom>
        </p:spPr>
      </p:pic>
      <p:pic>
        <p:nvPicPr>
          <p:cNvPr id="17" name="Picture 1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10800000" flipH="1" flipV="1">
            <a:off x="9294996" y="4918601"/>
            <a:ext cx="933240" cy="925712"/>
          </a:xfrm>
          <a:prstGeom prst="rect">
            <a:avLst/>
          </a:prstGeom>
        </p:spPr>
      </p:pic>
      <p:pic>
        <p:nvPicPr>
          <p:cNvPr id="18" name="Picture 1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rot="10800000" flipH="1" flipV="1">
            <a:off x="9301433" y="2596767"/>
            <a:ext cx="925712" cy="925712"/>
          </a:xfrm>
          <a:prstGeom prst="rect">
            <a:avLst/>
          </a:prstGeom>
        </p:spPr>
      </p:pic>
      <p:pic>
        <p:nvPicPr>
          <p:cNvPr id="19" name="Picture 18"/>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rot="10800000" flipH="1" flipV="1">
            <a:off x="8219422" y="2604572"/>
            <a:ext cx="933240" cy="925712"/>
          </a:xfrm>
          <a:prstGeom prst="rect">
            <a:avLst/>
          </a:prstGeom>
        </p:spPr>
      </p:pic>
      <p:pic>
        <p:nvPicPr>
          <p:cNvPr id="21" name="Picture 20"/>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rot="10800000" flipH="1" flipV="1">
            <a:off x="6099199" y="2604572"/>
            <a:ext cx="925712" cy="925712"/>
          </a:xfrm>
          <a:prstGeom prst="rect">
            <a:avLst/>
          </a:prstGeom>
        </p:spPr>
      </p:pic>
      <p:pic>
        <p:nvPicPr>
          <p:cNvPr id="22" name="Picture 21"/>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rot="10800000" flipH="1" flipV="1">
            <a:off x="5004245" y="2607235"/>
            <a:ext cx="925712" cy="925712"/>
          </a:xfrm>
          <a:prstGeom prst="rect">
            <a:avLst/>
          </a:prstGeom>
        </p:spPr>
      </p:pic>
      <p:pic>
        <p:nvPicPr>
          <p:cNvPr id="23" name="Picture 22"/>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rot="10800000" flipH="1" flipV="1">
            <a:off x="3935714" y="2595614"/>
            <a:ext cx="925712" cy="925712"/>
          </a:xfrm>
          <a:prstGeom prst="rect">
            <a:avLst/>
          </a:prstGeom>
        </p:spPr>
      </p:pic>
      <p:pic>
        <p:nvPicPr>
          <p:cNvPr id="24" name="Picture 23"/>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rot="10800000" flipH="1" flipV="1">
            <a:off x="2854188" y="2604573"/>
            <a:ext cx="925712" cy="925712"/>
          </a:xfrm>
          <a:prstGeom prst="rect">
            <a:avLst/>
          </a:prstGeom>
        </p:spPr>
      </p:pic>
      <p:pic>
        <p:nvPicPr>
          <p:cNvPr id="25" name="Picture 24"/>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rot="10800000" flipH="1" flipV="1">
            <a:off x="1814947" y="2604572"/>
            <a:ext cx="925712" cy="925712"/>
          </a:xfrm>
          <a:prstGeom prst="rect">
            <a:avLst/>
          </a:prstGeom>
        </p:spPr>
      </p:pic>
      <p:pic>
        <p:nvPicPr>
          <p:cNvPr id="26" name="Picture 25"/>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rot="10800000" flipH="1" flipV="1">
            <a:off x="8219422" y="4931292"/>
            <a:ext cx="933240" cy="925712"/>
          </a:xfrm>
          <a:prstGeom prst="rect">
            <a:avLst/>
          </a:prstGeom>
        </p:spPr>
      </p:pic>
      <p:pic>
        <p:nvPicPr>
          <p:cNvPr id="27" name="Picture 26"/>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rot="10800000" flipH="1" flipV="1">
            <a:off x="9301517" y="1464284"/>
            <a:ext cx="925712" cy="925712"/>
          </a:xfrm>
          <a:prstGeom prst="rect">
            <a:avLst/>
          </a:prstGeom>
        </p:spPr>
      </p:pic>
      <p:pic>
        <p:nvPicPr>
          <p:cNvPr id="28" name="Picture 27"/>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rot="10800000" flipH="1" flipV="1">
            <a:off x="8222503" y="1464284"/>
            <a:ext cx="925712" cy="925712"/>
          </a:xfrm>
          <a:prstGeom prst="rect">
            <a:avLst/>
          </a:prstGeom>
        </p:spPr>
      </p:pic>
      <p:pic>
        <p:nvPicPr>
          <p:cNvPr id="29" name="Picture 28"/>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rot="10800000" flipH="1" flipV="1">
            <a:off x="7154754" y="1464284"/>
            <a:ext cx="925712" cy="925712"/>
          </a:xfrm>
          <a:prstGeom prst="rect">
            <a:avLst/>
          </a:prstGeom>
        </p:spPr>
      </p:pic>
      <p:pic>
        <p:nvPicPr>
          <p:cNvPr id="30" name="Picture 29"/>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rot="10800000" flipH="1" flipV="1">
            <a:off x="6084038" y="1464284"/>
            <a:ext cx="925712" cy="925712"/>
          </a:xfrm>
          <a:prstGeom prst="rect">
            <a:avLst/>
          </a:prstGeom>
        </p:spPr>
      </p:pic>
      <p:pic>
        <p:nvPicPr>
          <p:cNvPr id="31" name="Picture 30"/>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rot="10800000" flipH="1" flipV="1">
            <a:off x="5000235" y="1464285"/>
            <a:ext cx="925712" cy="925712"/>
          </a:xfrm>
          <a:prstGeom prst="rect">
            <a:avLst/>
          </a:prstGeom>
        </p:spPr>
      </p:pic>
      <p:pic>
        <p:nvPicPr>
          <p:cNvPr id="32" name="Picture 31"/>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rot="10800000" flipH="1" flipV="1">
            <a:off x="3932881" y="1464427"/>
            <a:ext cx="925712" cy="925712"/>
          </a:xfrm>
          <a:prstGeom prst="rect">
            <a:avLst/>
          </a:prstGeom>
        </p:spPr>
      </p:pic>
      <p:pic>
        <p:nvPicPr>
          <p:cNvPr id="33" name="Picture 32"/>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rot="10800000" flipH="1" flipV="1">
            <a:off x="2854189" y="1458654"/>
            <a:ext cx="925712" cy="925712"/>
          </a:xfrm>
          <a:prstGeom prst="rect">
            <a:avLst/>
          </a:prstGeom>
        </p:spPr>
      </p:pic>
      <p:pic>
        <p:nvPicPr>
          <p:cNvPr id="104" name="Picture 103"/>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rot="10800000" flipH="1" flipV="1">
            <a:off x="7151376" y="2604572"/>
            <a:ext cx="925712" cy="92571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25" name="Picture Placeholder 24"/>
          <p:cNvSpPr>
            <a:spLocks noGrp="1"/>
          </p:cNvSpPr>
          <p:nvPr>
            <p:ph type="pic" sz="quarter" idx="13"/>
          </p:nvPr>
        </p:nvSpPr>
        <p:spPr>
          <a:xfrm>
            <a:off x="3457575" y="0"/>
            <a:ext cx="8734425" cy="6229350"/>
          </a:xfrm>
          <a:custGeom>
            <a:avLst/>
            <a:gdLst>
              <a:gd name="connsiteX0" fmla="*/ 0 w 8734425"/>
              <a:gd name="connsiteY0" fmla="*/ 0 h 6229350"/>
              <a:gd name="connsiteX1" fmla="*/ 8734425 w 8734425"/>
              <a:gd name="connsiteY1" fmla="*/ 0 h 6229350"/>
              <a:gd name="connsiteX2" fmla="*/ 8734425 w 8734425"/>
              <a:gd name="connsiteY2" fmla="*/ 6229350 h 6229350"/>
              <a:gd name="connsiteX3" fmla="*/ 0 w 8734425"/>
              <a:gd name="connsiteY3" fmla="*/ 6229350 h 6229350"/>
              <a:gd name="connsiteX4" fmla="*/ 0 w 8734425"/>
              <a:gd name="connsiteY4" fmla="*/ 5200650 h 6229350"/>
              <a:gd name="connsiteX5" fmla="*/ 2514601 w 8734425"/>
              <a:gd name="connsiteY5" fmla="*/ 5200650 h 6229350"/>
              <a:gd name="connsiteX6" fmla="*/ 2514601 w 8734425"/>
              <a:gd name="connsiteY6" fmla="*/ 1028700 h 6229350"/>
              <a:gd name="connsiteX7" fmla="*/ 0 w 8734425"/>
              <a:gd name="connsiteY7" fmla="*/ 1028700 h 622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4425" h="6229350">
                <a:moveTo>
                  <a:pt x="0" y="0"/>
                </a:moveTo>
                <a:lnTo>
                  <a:pt x="8734425" y="0"/>
                </a:lnTo>
                <a:lnTo>
                  <a:pt x="8734425" y="6229350"/>
                </a:lnTo>
                <a:lnTo>
                  <a:pt x="0" y="6229350"/>
                </a:lnTo>
                <a:lnTo>
                  <a:pt x="0" y="5200650"/>
                </a:lnTo>
                <a:lnTo>
                  <a:pt x="2514601" y="5200650"/>
                </a:lnTo>
                <a:lnTo>
                  <a:pt x="2514601" y="1028700"/>
                </a:lnTo>
                <a:lnTo>
                  <a:pt x="0" y="1028700"/>
                </a:lnTo>
                <a:close/>
              </a:path>
            </a:pathLst>
          </a:custGeom>
        </p:spPr>
        <p:txBody>
          <a:bodyPr wrap="square">
            <a:noAutofit/>
          </a:bodyPr>
          <a:lstStyle/>
          <a:p>
            <a:r>
              <a:rPr lang="en-US"/>
              <a:t>Drag picture to placeholder or click icon to add</a:t>
            </a:r>
            <a:endParaRPr lang="en-US" dirty="0"/>
          </a:p>
        </p:txBody>
      </p:sp>
      <p:sp>
        <p:nvSpPr>
          <p:cNvPr id="3" name="Text Placeholder 2"/>
          <p:cNvSpPr>
            <a:spLocks noGrp="1"/>
          </p:cNvSpPr>
          <p:nvPr>
            <p:ph type="body" sz="quarter" idx="14" hasCustomPrompt="1"/>
          </p:nvPr>
        </p:nvSpPr>
        <p:spPr>
          <a:xfrm>
            <a:off x="885824" y="2377879"/>
            <a:ext cx="4184650" cy="1968444"/>
          </a:xfrm>
          <a:prstGeom prst="rect">
            <a:avLst/>
          </a:prstGeom>
        </p:spPr>
        <p:txBody>
          <a:bodyPr/>
          <a:lstStyle>
            <a:lvl1pPr marL="228600" indent="-228600">
              <a:lnSpc>
                <a:spcPct val="150000"/>
              </a:lnSpc>
              <a:buFont typeface="Arial" charset="0"/>
              <a:buChar char="•"/>
              <a:defRPr sz="1200" b="0" i="0">
                <a:solidFill>
                  <a:schemeClr val="accent1"/>
                </a:solidFill>
                <a:latin typeface="Helvetica" charset="0"/>
                <a:ea typeface="Helvetica" charset="0"/>
                <a:cs typeface="Helvetica" charset="0"/>
              </a:defRPr>
            </a:lvl1pPr>
            <a:lvl2pPr marL="685800" indent="-228600">
              <a:lnSpc>
                <a:spcPct val="150000"/>
              </a:lnSpc>
              <a:buFont typeface="Arial" charset="0"/>
              <a:buChar char="•"/>
              <a:defRPr sz="1200" b="0" i="0">
                <a:solidFill>
                  <a:schemeClr val="accent1"/>
                </a:solidFill>
                <a:latin typeface="Helvetica" charset="0"/>
                <a:ea typeface="Helvetica" charset="0"/>
                <a:cs typeface="Helvetica" charset="0"/>
              </a:defRPr>
            </a:lvl2pPr>
            <a:lvl3pPr marL="1143000" indent="-228600">
              <a:lnSpc>
                <a:spcPct val="150000"/>
              </a:lnSpc>
              <a:buFont typeface="Arial" charset="0"/>
              <a:buChar char="•"/>
              <a:defRPr sz="1200" b="0" i="0">
                <a:solidFill>
                  <a:schemeClr val="accent1"/>
                </a:solidFill>
                <a:latin typeface="Helvetica" charset="0"/>
                <a:ea typeface="Helvetica" charset="0"/>
                <a:cs typeface="Helvetica" charset="0"/>
              </a:defRPr>
            </a:lvl3pPr>
            <a:lvl4pPr marL="1600200" indent="-228600">
              <a:lnSpc>
                <a:spcPct val="150000"/>
              </a:lnSpc>
              <a:buFont typeface="Arial" charset="0"/>
              <a:buChar char="•"/>
              <a:defRPr sz="1200" b="0" i="0">
                <a:solidFill>
                  <a:schemeClr val="accent1"/>
                </a:solidFill>
                <a:latin typeface="Helvetica" charset="0"/>
                <a:ea typeface="Helvetica" charset="0"/>
                <a:cs typeface="Helvetica" charset="0"/>
              </a:defRPr>
            </a:lvl4pPr>
            <a:lvl5pPr marL="2057400" indent="-228600">
              <a:lnSpc>
                <a:spcPct val="150000"/>
              </a:lnSpc>
              <a:buFont typeface="Arial" charset="0"/>
              <a:buChar char="•"/>
              <a:defRPr sz="1200" b="0" i="0">
                <a:solidFill>
                  <a:schemeClr val="accent1"/>
                </a:solidFill>
                <a:latin typeface="Helvetica" charset="0"/>
                <a:ea typeface="Helvetica" charset="0"/>
                <a:cs typeface="Helvetica" charset="0"/>
              </a:defRPr>
            </a:lvl5pPr>
          </a:lstStyle>
          <a:p>
            <a:pPr lvl="0"/>
            <a:r>
              <a:rPr lang="en-US" dirty="0"/>
              <a:t>Make a bulleted list really easy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6"/>
          <p:cNvSpPr>
            <a:spLocks noGrp="1"/>
          </p:cNvSpPr>
          <p:nvPr>
            <p:ph type="body" sz="quarter" idx="15" hasCustomPrompt="1"/>
          </p:nvPr>
        </p:nvSpPr>
        <p:spPr>
          <a:xfrm>
            <a:off x="885824" y="2113244"/>
            <a:ext cx="4643607" cy="242682"/>
          </a:xfrm>
          <a:prstGeom prst="rect">
            <a:avLst/>
          </a:prstGeom>
          <a:noFill/>
        </p:spPr>
        <p:txBody>
          <a:bodyPr anchor="ctr"/>
          <a:lstStyle>
            <a:lvl1pPr marL="0" indent="0">
              <a:lnSpc>
                <a:spcPct val="150000"/>
              </a:lnSpc>
              <a:buNone/>
              <a:defRPr lang="en-US" sz="1200" b="0" i="0" spc="0" smtClean="0">
                <a:ln>
                  <a:noFill/>
                </a:ln>
                <a:solidFill>
                  <a:schemeClr val="accent1"/>
                </a:solidFill>
                <a:effectLst/>
                <a:latin typeface="Helvetica" charset="0"/>
                <a:ea typeface="Helvetica" charset="0"/>
                <a:cs typeface="Helvetica" charset="0"/>
              </a:defRPr>
            </a:lvl1pPr>
          </a:lstStyle>
          <a:p>
            <a:pPr lvl="0"/>
            <a:r>
              <a:rPr lang="en-US" dirty="0"/>
              <a:t>CONTENT HEADLINE </a:t>
            </a:r>
          </a:p>
        </p:txBody>
      </p:sp>
      <p:sp>
        <p:nvSpPr>
          <p:cNvPr id="18" name="Date Placeholder 3"/>
          <p:cNvSpPr>
            <a:spLocks noGrp="1"/>
          </p:cNvSpPr>
          <p:nvPr>
            <p:ph type="dt" sz="half" idx="2"/>
          </p:nvPr>
        </p:nvSpPr>
        <p:spPr>
          <a:xfrm>
            <a:off x="609600" y="6356349"/>
            <a:ext cx="2743200" cy="365125"/>
          </a:xfrm>
          <a:prstGeom prst="rect">
            <a:avLst/>
          </a:prstGeom>
        </p:spPr>
        <p:txBody>
          <a:bodyPr anchor="ctr"/>
          <a:lstStyle>
            <a:lvl1pPr>
              <a:defRPr sz="1200" b="0" i="0">
                <a:solidFill>
                  <a:schemeClr val="bg2"/>
                </a:solidFill>
                <a:latin typeface="Helvetica" charset="0"/>
                <a:ea typeface="Helvetica" charset="0"/>
                <a:cs typeface="Helvetica" charset="0"/>
              </a:defRPr>
            </a:lvl1pPr>
          </a:lstStyle>
          <a:p>
            <a:fld id="{9D8376A9-CF73-2844-AE41-E326B0950281}" type="datetime1">
              <a:rPr lang="en-US" smtClean="0"/>
              <a:t>7/1/2021</a:t>
            </a:fld>
            <a:endParaRPr lang="en-US" dirty="0"/>
          </a:p>
        </p:txBody>
      </p:sp>
      <p:sp>
        <p:nvSpPr>
          <p:cNvPr id="19" name="Slide Number Placeholder 5"/>
          <p:cNvSpPr>
            <a:spLocks noGrp="1"/>
          </p:cNvSpPr>
          <p:nvPr>
            <p:ph type="sldNum" sz="quarter" idx="4"/>
          </p:nvPr>
        </p:nvSpPr>
        <p:spPr>
          <a:xfrm>
            <a:off x="8153400" y="6356350"/>
            <a:ext cx="2743200" cy="365125"/>
          </a:xfrm>
          <a:prstGeom prst="rect">
            <a:avLst/>
          </a:prstGeom>
        </p:spPr>
        <p:txBody>
          <a:bodyPr anchor="ctr"/>
          <a:lstStyle>
            <a:lvl1pPr algn="r">
              <a:defRPr sz="1200" b="0" i="0">
                <a:solidFill>
                  <a:schemeClr val="bg2"/>
                </a:solidFill>
                <a:latin typeface="Helvetica" charset="0"/>
                <a:ea typeface="Helvetica" charset="0"/>
                <a:cs typeface="Helvetica" charset="0"/>
              </a:defRPr>
            </a:lvl1pPr>
          </a:lstStyle>
          <a:p>
            <a:fld id="{05C3F91E-0D18-9647-B89F-469C10A4005D}" type="slidenum">
              <a:rPr lang="en-US" smtClean="0"/>
              <a:pPr/>
              <a:t>‹#›</a:t>
            </a:fld>
            <a:endParaRPr lang="en-US" dirty="0"/>
          </a:p>
        </p:txBody>
      </p:sp>
      <p:sp>
        <p:nvSpPr>
          <p:cNvPr id="20" name="Footer Placeholder 4"/>
          <p:cNvSpPr>
            <a:spLocks noGrp="1"/>
          </p:cNvSpPr>
          <p:nvPr>
            <p:ph type="ftr" sz="quarter" idx="3"/>
          </p:nvPr>
        </p:nvSpPr>
        <p:spPr>
          <a:xfrm>
            <a:off x="3824288" y="6356350"/>
            <a:ext cx="4114800" cy="365125"/>
          </a:xfrm>
          <a:prstGeom prst="rect">
            <a:avLst/>
          </a:prstGeom>
        </p:spPr>
        <p:txBody>
          <a:bodyPr anchor="ctr"/>
          <a:lstStyle>
            <a:lvl1pPr algn="ctr">
              <a:defRPr sz="1200" b="0" i="0">
                <a:solidFill>
                  <a:schemeClr val="bg2"/>
                </a:solidFill>
                <a:latin typeface="Helvetica" charset="0"/>
                <a:ea typeface="Helvetica" charset="0"/>
                <a:cs typeface="Helvetica" charset="0"/>
              </a:defRPr>
            </a:lvl1pPr>
          </a:lstStyle>
          <a:p>
            <a:r>
              <a:rPr lang="en-US"/>
              <a:t>Page Title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ragraph">
    <p:spTree>
      <p:nvGrpSpPr>
        <p:cNvPr id="1" name=""/>
        <p:cNvGrpSpPr/>
        <p:nvPr/>
      </p:nvGrpSpPr>
      <p:grpSpPr>
        <a:xfrm>
          <a:off x="0" y="0"/>
          <a:ext cx="0" cy="0"/>
          <a:chOff x="0" y="0"/>
          <a:chExt cx="0" cy="0"/>
        </a:xfrm>
      </p:grpSpPr>
      <p:sp>
        <p:nvSpPr>
          <p:cNvPr id="30" name="Text Placeholder 26"/>
          <p:cNvSpPr>
            <a:spLocks noGrp="1"/>
          </p:cNvSpPr>
          <p:nvPr>
            <p:ph type="body" sz="quarter" idx="15" hasCustomPrompt="1"/>
          </p:nvPr>
        </p:nvSpPr>
        <p:spPr>
          <a:xfrm>
            <a:off x="918097" y="1865817"/>
            <a:ext cx="4643607" cy="2497715"/>
          </a:xfrm>
          <a:prstGeom prst="rect">
            <a:avLst/>
          </a:prstGeom>
          <a:noFill/>
        </p:spPr>
        <p:txBody>
          <a:bodyPr anchor="ctr"/>
          <a:lstStyle>
            <a:lvl1pPr marL="0" indent="0">
              <a:lnSpc>
                <a:spcPct val="150000"/>
              </a:lnSpc>
              <a:buNone/>
              <a:defRPr lang="en-US" sz="1200" b="0" i="0" spc="0" smtClean="0">
                <a:ln>
                  <a:noFill/>
                </a:ln>
                <a:effectLst/>
                <a:latin typeface="Helvetica" charset="0"/>
                <a:ea typeface="Helvetica" charset="0"/>
                <a:cs typeface="Helvetica" charset="0"/>
              </a:defRPr>
            </a:lvl1pPr>
          </a:lstStyle>
          <a:p>
            <a:pPr lvl="0"/>
            <a:r>
              <a:rPr lang="en-US" dirty="0"/>
              <a:t>CONTENT HEADLINE </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in </a:t>
            </a:r>
            <a:r>
              <a:rPr lang="en-US" dirty="0" err="1"/>
              <a:t>scelerisque</a:t>
            </a:r>
            <a:r>
              <a:rPr lang="en-US" dirty="0"/>
              <a:t> </a:t>
            </a:r>
            <a:r>
              <a:rPr lang="en-US" dirty="0" err="1"/>
              <a:t>nisl</a:t>
            </a:r>
            <a:r>
              <a:rPr lang="en-US" dirty="0"/>
              <a:t>. </a:t>
            </a:r>
            <a:r>
              <a:rPr lang="en-US" dirty="0" err="1"/>
              <a:t>Sed</a:t>
            </a:r>
            <a:r>
              <a:rPr lang="en-US" dirty="0"/>
              <a:t> </a:t>
            </a:r>
            <a:r>
              <a:rPr lang="en-US" dirty="0" err="1"/>
              <a:t>ullamcorper</a:t>
            </a:r>
            <a:r>
              <a:rPr lang="en-US" dirty="0"/>
              <a:t> </a:t>
            </a:r>
            <a:r>
              <a:rPr lang="en-US" dirty="0" err="1"/>
              <a:t>suscipit</a:t>
            </a:r>
            <a:r>
              <a:rPr lang="en-US" dirty="0"/>
              <a:t> </a:t>
            </a:r>
            <a:r>
              <a:rPr lang="en-US" dirty="0" err="1"/>
              <a:t>risus</a:t>
            </a:r>
            <a:r>
              <a:rPr lang="en-US" dirty="0"/>
              <a:t>, </a:t>
            </a:r>
            <a:r>
              <a:rPr lang="en-US" dirty="0" err="1"/>
              <a:t>nec</a:t>
            </a:r>
            <a:r>
              <a:rPr lang="en-US" dirty="0"/>
              <a:t> </a:t>
            </a:r>
            <a:r>
              <a:rPr lang="en-US" dirty="0" err="1"/>
              <a:t>tincidunt</a:t>
            </a:r>
            <a:r>
              <a:rPr lang="en-US" dirty="0"/>
              <a:t> </a:t>
            </a:r>
            <a:r>
              <a:rPr lang="en-US" dirty="0" err="1"/>
              <a:t>risus</a:t>
            </a:r>
            <a:r>
              <a:rPr lang="en-US" dirty="0"/>
              <a:t> </a:t>
            </a:r>
            <a:r>
              <a:rPr lang="en-US" dirty="0" err="1"/>
              <a:t>tristique</a:t>
            </a:r>
            <a:r>
              <a:rPr lang="en-US" dirty="0"/>
              <a:t> et. </a:t>
            </a:r>
            <a:r>
              <a:rPr lang="en-US" dirty="0" err="1"/>
              <a:t>Etiam</a:t>
            </a:r>
            <a:r>
              <a:rPr lang="en-US" dirty="0"/>
              <a:t> </a:t>
            </a:r>
            <a:r>
              <a:rPr lang="en-US" dirty="0" err="1"/>
              <a:t>dapibus</a:t>
            </a:r>
            <a:r>
              <a:rPr lang="en-US" dirty="0"/>
              <a:t> </a:t>
            </a:r>
            <a:r>
              <a:rPr lang="en-US" dirty="0" err="1"/>
              <a:t>diam</a:t>
            </a:r>
            <a:r>
              <a:rPr lang="en-US" dirty="0"/>
              <a:t> id </a:t>
            </a:r>
            <a:r>
              <a:rPr lang="en-US" dirty="0" err="1"/>
              <a:t>nisl</a:t>
            </a:r>
            <a:r>
              <a:rPr lang="en-US" dirty="0"/>
              <a:t> </a:t>
            </a:r>
            <a:r>
              <a:rPr lang="en-US" dirty="0" err="1"/>
              <a:t>accumsan</a:t>
            </a:r>
            <a:r>
              <a:rPr lang="en-US" dirty="0"/>
              <a:t>, </a:t>
            </a:r>
            <a:r>
              <a:rPr lang="en-US" dirty="0" err="1"/>
              <a:t>eu</a:t>
            </a:r>
            <a:r>
              <a:rPr lang="en-US" dirty="0"/>
              <a:t> </a:t>
            </a:r>
            <a:r>
              <a:rPr lang="en-US" dirty="0" err="1"/>
              <a:t>placerat</a:t>
            </a:r>
            <a:r>
              <a:rPr lang="en-US" dirty="0"/>
              <a:t> </a:t>
            </a:r>
            <a:r>
              <a:rPr lang="en-US" dirty="0" err="1"/>
              <a:t>sapien</a:t>
            </a:r>
            <a:r>
              <a:rPr lang="en-US" dirty="0"/>
              <a:t> tempus. Maecenas ligula ipsum, </a:t>
            </a:r>
            <a:r>
              <a:rPr lang="en-US" dirty="0" err="1"/>
              <a:t>finibus</a:t>
            </a:r>
            <a:r>
              <a:rPr lang="en-US" dirty="0"/>
              <a:t> </a:t>
            </a:r>
            <a:r>
              <a:rPr lang="en-US" dirty="0" err="1"/>
              <a:t>ut</a:t>
            </a:r>
            <a:r>
              <a:rPr lang="en-US" dirty="0"/>
              <a:t> semper at, </a:t>
            </a:r>
            <a:r>
              <a:rPr lang="en-US" dirty="0" err="1"/>
              <a:t>tristique</a:t>
            </a:r>
            <a:r>
              <a:rPr lang="en-US" dirty="0"/>
              <a:t> </a:t>
            </a:r>
            <a:r>
              <a:rPr lang="en-US" dirty="0" err="1"/>
              <a:t>sed</a:t>
            </a:r>
            <a:r>
              <a:rPr lang="en-US" dirty="0"/>
              <a:t> </a:t>
            </a:r>
            <a:r>
              <a:rPr lang="en-US" dirty="0" err="1"/>
              <a:t>leo</a:t>
            </a:r>
            <a:r>
              <a:rPr lang="en-US" dirty="0"/>
              <a:t>. </a:t>
            </a:r>
            <a:r>
              <a:rPr lang="en-US" dirty="0" err="1"/>
              <a:t>Pellentesque</a:t>
            </a:r>
            <a:r>
              <a:rPr lang="en-US" dirty="0"/>
              <a:t> </a:t>
            </a:r>
            <a:r>
              <a:rPr lang="en-US" dirty="0" err="1"/>
              <a:t>erat</a:t>
            </a:r>
            <a:r>
              <a:rPr lang="en-US" dirty="0"/>
              <a:t> </a:t>
            </a:r>
            <a:r>
              <a:rPr lang="en-US" dirty="0" err="1"/>
              <a:t>metus</a:t>
            </a:r>
            <a:r>
              <a:rPr lang="en-US" dirty="0"/>
              <a:t>, </a:t>
            </a:r>
            <a:r>
              <a:rPr lang="en-US" dirty="0" err="1"/>
              <a:t>egestas</a:t>
            </a:r>
            <a:r>
              <a:rPr lang="en-US" dirty="0"/>
              <a:t> </a:t>
            </a:r>
            <a:r>
              <a:rPr lang="en-US" dirty="0" err="1"/>
              <a:t>feugiat</a:t>
            </a:r>
            <a:r>
              <a:rPr lang="en-US" dirty="0"/>
              <a:t> </a:t>
            </a:r>
            <a:r>
              <a:rPr lang="en-US" dirty="0" err="1"/>
              <a:t>egestas</a:t>
            </a:r>
            <a:r>
              <a:rPr lang="en-US" dirty="0"/>
              <a:t> at, </a:t>
            </a:r>
            <a:r>
              <a:rPr lang="en-US" dirty="0" err="1"/>
              <a:t>sollicitudin</a:t>
            </a:r>
            <a:r>
              <a:rPr lang="en-US" dirty="0"/>
              <a:t> at </a:t>
            </a:r>
            <a:r>
              <a:rPr lang="en-US" dirty="0" err="1"/>
              <a:t>tortor</a:t>
            </a:r>
            <a:r>
              <a:rPr lang="en-US" dirty="0"/>
              <a:t>. Integer </a:t>
            </a:r>
            <a:r>
              <a:rPr lang="en-US" dirty="0" err="1"/>
              <a:t>orci</a:t>
            </a:r>
            <a:r>
              <a:rPr lang="en-US" dirty="0"/>
              <a:t> </a:t>
            </a:r>
            <a:r>
              <a:rPr lang="en-US" dirty="0" err="1"/>
              <a:t>tortor</a:t>
            </a:r>
            <a:r>
              <a:rPr lang="en-US" dirty="0"/>
              <a:t>, </a:t>
            </a:r>
            <a:r>
              <a:rPr lang="en-US" dirty="0" err="1"/>
              <a:t>sodales</a:t>
            </a:r>
            <a:r>
              <a:rPr lang="en-US" dirty="0"/>
              <a:t> sit </a:t>
            </a:r>
            <a:r>
              <a:rPr lang="en-US" dirty="0" err="1"/>
              <a:t>amet</a:t>
            </a:r>
            <a:r>
              <a:rPr lang="en-US" dirty="0"/>
              <a:t> </a:t>
            </a:r>
            <a:r>
              <a:rPr lang="en-US" dirty="0" err="1"/>
              <a:t>mauris</a:t>
            </a:r>
            <a:r>
              <a:rPr lang="en-US" dirty="0"/>
              <a:t> a, </a:t>
            </a:r>
            <a:r>
              <a:rPr lang="en-US" dirty="0" err="1"/>
              <a:t>bibendum</a:t>
            </a:r>
            <a:r>
              <a:rPr lang="en-US" dirty="0"/>
              <a:t> </a:t>
            </a:r>
            <a:r>
              <a:rPr lang="en-US" dirty="0" err="1"/>
              <a:t>aliquam</a:t>
            </a:r>
            <a:r>
              <a:rPr lang="en-US" dirty="0"/>
              <a:t> </a:t>
            </a:r>
            <a:r>
              <a:rPr lang="en-US" dirty="0" err="1"/>
              <a:t>turpis</a:t>
            </a:r>
            <a:r>
              <a:rPr lang="en-US" dirty="0"/>
              <a:t>.</a:t>
            </a:r>
          </a:p>
        </p:txBody>
      </p:sp>
      <p:sp>
        <p:nvSpPr>
          <p:cNvPr id="7" name="Picture Placeholder 6"/>
          <p:cNvSpPr>
            <a:spLocks noGrp="1"/>
          </p:cNvSpPr>
          <p:nvPr>
            <p:ph type="pic" sz="quarter" idx="16"/>
          </p:nvPr>
        </p:nvSpPr>
        <p:spPr>
          <a:xfrm>
            <a:off x="6705600" y="0"/>
            <a:ext cx="5486400" cy="6224337"/>
          </a:xfrm>
          <a:prstGeom prst="rect">
            <a:avLst/>
          </a:prstGeom>
        </p:spPr>
        <p:txBody>
          <a:bodyPr/>
          <a:lstStyle/>
          <a:p>
            <a:r>
              <a:rPr lang="en-US"/>
              <a:t>Drag picture to placeholder or click icon to add</a:t>
            </a:r>
          </a:p>
        </p:txBody>
      </p:sp>
      <p:sp>
        <p:nvSpPr>
          <p:cNvPr id="20" name="Date Placeholder 3"/>
          <p:cNvSpPr>
            <a:spLocks noGrp="1"/>
          </p:cNvSpPr>
          <p:nvPr>
            <p:ph type="dt" sz="half" idx="2"/>
          </p:nvPr>
        </p:nvSpPr>
        <p:spPr>
          <a:xfrm>
            <a:off x="609600" y="6356349"/>
            <a:ext cx="2743200" cy="365125"/>
          </a:xfrm>
          <a:prstGeom prst="rect">
            <a:avLst/>
          </a:prstGeom>
        </p:spPr>
        <p:txBody>
          <a:bodyPr anchor="ctr"/>
          <a:lstStyle>
            <a:lvl1pPr>
              <a:defRPr sz="1200" b="0" i="0">
                <a:solidFill>
                  <a:schemeClr val="bg2"/>
                </a:solidFill>
                <a:latin typeface="Helvetica" charset="0"/>
                <a:ea typeface="Helvetica" charset="0"/>
                <a:cs typeface="Helvetica" charset="0"/>
              </a:defRPr>
            </a:lvl1pPr>
          </a:lstStyle>
          <a:p>
            <a:fld id="{11515B71-0052-7543-9A28-56F27327D4C7}" type="datetime1">
              <a:rPr lang="en-US" smtClean="0"/>
              <a:t>7/1/2021</a:t>
            </a:fld>
            <a:endParaRPr lang="en-US" dirty="0"/>
          </a:p>
        </p:txBody>
      </p:sp>
      <p:sp>
        <p:nvSpPr>
          <p:cNvPr id="21" name="Slide Number Placeholder 5"/>
          <p:cNvSpPr>
            <a:spLocks noGrp="1"/>
          </p:cNvSpPr>
          <p:nvPr>
            <p:ph type="sldNum" sz="quarter" idx="4"/>
          </p:nvPr>
        </p:nvSpPr>
        <p:spPr>
          <a:xfrm>
            <a:off x="8153400" y="6356350"/>
            <a:ext cx="2743200" cy="365125"/>
          </a:xfrm>
          <a:prstGeom prst="rect">
            <a:avLst/>
          </a:prstGeom>
        </p:spPr>
        <p:txBody>
          <a:bodyPr anchor="ctr"/>
          <a:lstStyle>
            <a:lvl1pPr algn="r">
              <a:defRPr sz="1200" b="0" i="0">
                <a:solidFill>
                  <a:schemeClr val="bg2"/>
                </a:solidFill>
                <a:latin typeface="Helvetica" charset="0"/>
                <a:ea typeface="Helvetica" charset="0"/>
                <a:cs typeface="Helvetica" charset="0"/>
              </a:defRPr>
            </a:lvl1pPr>
          </a:lstStyle>
          <a:p>
            <a:fld id="{65A38D63-EF50-1542-A849-D6AE0BA4DD58}" type="slidenum">
              <a:rPr lang="en-US" smtClean="0"/>
              <a:pPr/>
              <a:t>‹#›</a:t>
            </a:fld>
            <a:endParaRPr lang="en-US" dirty="0"/>
          </a:p>
        </p:txBody>
      </p:sp>
      <p:sp>
        <p:nvSpPr>
          <p:cNvPr id="22" name="Footer Placeholder 4"/>
          <p:cNvSpPr>
            <a:spLocks noGrp="1"/>
          </p:cNvSpPr>
          <p:nvPr>
            <p:ph type="ftr" sz="quarter" idx="3"/>
          </p:nvPr>
        </p:nvSpPr>
        <p:spPr>
          <a:xfrm>
            <a:off x="3824288" y="6356350"/>
            <a:ext cx="4114800" cy="365125"/>
          </a:xfrm>
          <a:prstGeom prst="rect">
            <a:avLst/>
          </a:prstGeom>
        </p:spPr>
        <p:txBody>
          <a:bodyPr anchor="ctr"/>
          <a:lstStyle>
            <a:lvl1pPr algn="ctr">
              <a:defRPr sz="1200" b="0" i="0">
                <a:solidFill>
                  <a:schemeClr val="bg2"/>
                </a:solidFill>
                <a:latin typeface="Helvetica" charset="0"/>
                <a:ea typeface="Helvetica" charset="0"/>
                <a:cs typeface="Helvetica" charset="0"/>
              </a:defRPr>
            </a:lvl1pPr>
          </a:lstStyle>
          <a:p>
            <a:r>
              <a:rPr lang="en-US"/>
              <a:t>Page Title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aragraph">
    <p:spTree>
      <p:nvGrpSpPr>
        <p:cNvPr id="1" name=""/>
        <p:cNvGrpSpPr/>
        <p:nvPr/>
      </p:nvGrpSpPr>
      <p:grpSpPr>
        <a:xfrm>
          <a:off x="0" y="0"/>
          <a:ext cx="0" cy="0"/>
          <a:chOff x="0" y="0"/>
          <a:chExt cx="0" cy="0"/>
        </a:xfrm>
      </p:grpSpPr>
      <p:sp>
        <p:nvSpPr>
          <p:cNvPr id="7" name="Picture Placeholder 6"/>
          <p:cNvSpPr>
            <a:spLocks noGrp="1"/>
          </p:cNvSpPr>
          <p:nvPr>
            <p:ph type="pic" sz="quarter" idx="16"/>
          </p:nvPr>
        </p:nvSpPr>
        <p:spPr>
          <a:xfrm>
            <a:off x="6705600" y="0"/>
            <a:ext cx="5486400" cy="6224337"/>
          </a:xfrm>
          <a:prstGeom prst="rect">
            <a:avLst/>
          </a:prstGeom>
        </p:spPr>
        <p:txBody>
          <a:bodyPr/>
          <a:lstStyle/>
          <a:p>
            <a:r>
              <a:rPr lang="en-US"/>
              <a:t>Drag picture to placeholder or click icon to add</a:t>
            </a:r>
          </a:p>
        </p:txBody>
      </p:sp>
      <p:sp>
        <p:nvSpPr>
          <p:cNvPr id="8" name="Text Placeholder 2"/>
          <p:cNvSpPr>
            <a:spLocks noGrp="1"/>
          </p:cNvSpPr>
          <p:nvPr>
            <p:ph type="body" sz="quarter" idx="14" hasCustomPrompt="1"/>
          </p:nvPr>
        </p:nvSpPr>
        <p:spPr>
          <a:xfrm>
            <a:off x="885824" y="2377879"/>
            <a:ext cx="4184650" cy="1968444"/>
          </a:xfrm>
          <a:prstGeom prst="rect">
            <a:avLst/>
          </a:prstGeom>
        </p:spPr>
        <p:txBody>
          <a:bodyPr/>
          <a:lstStyle>
            <a:lvl1pPr marL="228600" indent="-228600">
              <a:lnSpc>
                <a:spcPct val="150000"/>
              </a:lnSpc>
              <a:buFont typeface="Arial" charset="0"/>
              <a:buChar char="•"/>
              <a:defRPr sz="1200" b="0" i="0">
                <a:solidFill>
                  <a:schemeClr val="accent1"/>
                </a:solidFill>
                <a:latin typeface="Helvetica" charset="0"/>
                <a:ea typeface="Helvetica" charset="0"/>
                <a:cs typeface="Helvetica" charset="0"/>
              </a:defRPr>
            </a:lvl1pPr>
            <a:lvl2pPr marL="685800" indent="-228600">
              <a:lnSpc>
                <a:spcPct val="150000"/>
              </a:lnSpc>
              <a:buFont typeface="Arial" charset="0"/>
              <a:buChar char="•"/>
              <a:defRPr sz="1200" b="0" i="0">
                <a:solidFill>
                  <a:schemeClr val="accent1"/>
                </a:solidFill>
                <a:latin typeface="Helvetica" charset="0"/>
                <a:ea typeface="Helvetica" charset="0"/>
                <a:cs typeface="Helvetica" charset="0"/>
              </a:defRPr>
            </a:lvl2pPr>
            <a:lvl3pPr marL="1143000" indent="-228600">
              <a:lnSpc>
                <a:spcPct val="150000"/>
              </a:lnSpc>
              <a:buFont typeface="Arial" charset="0"/>
              <a:buChar char="•"/>
              <a:defRPr sz="1200" b="0" i="0">
                <a:solidFill>
                  <a:schemeClr val="accent1"/>
                </a:solidFill>
                <a:latin typeface="Helvetica" charset="0"/>
                <a:ea typeface="Helvetica" charset="0"/>
                <a:cs typeface="Helvetica" charset="0"/>
              </a:defRPr>
            </a:lvl3pPr>
            <a:lvl4pPr marL="1600200" indent="-228600">
              <a:lnSpc>
                <a:spcPct val="150000"/>
              </a:lnSpc>
              <a:buFont typeface="Arial" charset="0"/>
              <a:buChar char="•"/>
              <a:defRPr sz="1200" b="0" i="0">
                <a:solidFill>
                  <a:schemeClr val="accent1"/>
                </a:solidFill>
                <a:latin typeface="Helvetica" charset="0"/>
                <a:ea typeface="Helvetica" charset="0"/>
                <a:cs typeface="Helvetica" charset="0"/>
              </a:defRPr>
            </a:lvl4pPr>
            <a:lvl5pPr marL="2057400" indent="-228600">
              <a:lnSpc>
                <a:spcPct val="150000"/>
              </a:lnSpc>
              <a:buFont typeface="Arial" charset="0"/>
              <a:buChar char="•"/>
              <a:defRPr sz="1200" b="0" i="0">
                <a:solidFill>
                  <a:schemeClr val="accent1"/>
                </a:solidFill>
                <a:latin typeface="Helvetica" charset="0"/>
                <a:ea typeface="Helvetica" charset="0"/>
                <a:cs typeface="Helvetica" charset="0"/>
              </a:defRPr>
            </a:lvl5pPr>
          </a:lstStyle>
          <a:p>
            <a:pPr lvl="0"/>
            <a:r>
              <a:rPr lang="en-US" dirty="0"/>
              <a:t>Make a bulleted list really easy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6"/>
          <p:cNvSpPr>
            <a:spLocks noGrp="1"/>
          </p:cNvSpPr>
          <p:nvPr>
            <p:ph type="body" sz="quarter" idx="15" hasCustomPrompt="1"/>
          </p:nvPr>
        </p:nvSpPr>
        <p:spPr>
          <a:xfrm>
            <a:off x="885824" y="2113244"/>
            <a:ext cx="4643607" cy="242682"/>
          </a:xfrm>
          <a:prstGeom prst="rect">
            <a:avLst/>
          </a:prstGeom>
          <a:noFill/>
        </p:spPr>
        <p:txBody>
          <a:bodyPr anchor="ctr"/>
          <a:lstStyle>
            <a:lvl1pPr marL="0" indent="0">
              <a:lnSpc>
                <a:spcPct val="150000"/>
              </a:lnSpc>
              <a:buNone/>
              <a:defRPr lang="en-US" sz="1200" b="0" i="0" spc="0" smtClean="0">
                <a:ln>
                  <a:noFill/>
                </a:ln>
                <a:solidFill>
                  <a:schemeClr val="accent1"/>
                </a:solidFill>
                <a:effectLst/>
                <a:latin typeface="Helvetica" charset="0"/>
                <a:ea typeface="Helvetica" charset="0"/>
                <a:cs typeface="Helvetica" charset="0"/>
              </a:defRPr>
            </a:lvl1pPr>
          </a:lstStyle>
          <a:p>
            <a:pPr lvl="0"/>
            <a:r>
              <a:rPr lang="en-US" dirty="0"/>
              <a:t>CONTENT HEADLINE </a:t>
            </a:r>
          </a:p>
        </p:txBody>
      </p:sp>
      <p:sp>
        <p:nvSpPr>
          <p:cNvPr id="22" name="Date Placeholder 3"/>
          <p:cNvSpPr>
            <a:spLocks noGrp="1"/>
          </p:cNvSpPr>
          <p:nvPr>
            <p:ph type="dt" sz="half" idx="2"/>
          </p:nvPr>
        </p:nvSpPr>
        <p:spPr>
          <a:xfrm>
            <a:off x="609600" y="6356349"/>
            <a:ext cx="2743200" cy="365125"/>
          </a:xfrm>
          <a:prstGeom prst="rect">
            <a:avLst/>
          </a:prstGeom>
        </p:spPr>
        <p:txBody>
          <a:bodyPr anchor="ctr"/>
          <a:lstStyle>
            <a:lvl1pPr>
              <a:defRPr sz="1200" b="0" i="0">
                <a:solidFill>
                  <a:schemeClr val="bg2"/>
                </a:solidFill>
                <a:latin typeface="Helvetica" charset="0"/>
                <a:ea typeface="Helvetica" charset="0"/>
                <a:cs typeface="Helvetica" charset="0"/>
              </a:defRPr>
            </a:lvl1pPr>
          </a:lstStyle>
          <a:p>
            <a:fld id="{1CE58E66-D04D-2C4C-ACB4-BDEEC4745AC2}" type="datetime1">
              <a:rPr lang="en-US" smtClean="0"/>
              <a:t>7/1/2021</a:t>
            </a:fld>
            <a:endParaRPr lang="en-US" dirty="0"/>
          </a:p>
        </p:txBody>
      </p:sp>
      <p:sp>
        <p:nvSpPr>
          <p:cNvPr id="23" name="Slide Number Placeholder 5"/>
          <p:cNvSpPr>
            <a:spLocks noGrp="1"/>
          </p:cNvSpPr>
          <p:nvPr>
            <p:ph type="sldNum" sz="quarter" idx="4"/>
          </p:nvPr>
        </p:nvSpPr>
        <p:spPr>
          <a:xfrm>
            <a:off x="8153400" y="6356350"/>
            <a:ext cx="2743200" cy="365125"/>
          </a:xfrm>
          <a:prstGeom prst="rect">
            <a:avLst/>
          </a:prstGeom>
        </p:spPr>
        <p:txBody>
          <a:bodyPr anchor="ctr"/>
          <a:lstStyle>
            <a:lvl1pPr algn="r">
              <a:defRPr sz="1200" b="0" i="0">
                <a:solidFill>
                  <a:schemeClr val="bg2"/>
                </a:solidFill>
                <a:latin typeface="Helvetica" charset="0"/>
                <a:ea typeface="Helvetica" charset="0"/>
                <a:cs typeface="Helvetica" charset="0"/>
              </a:defRPr>
            </a:lvl1pPr>
          </a:lstStyle>
          <a:p>
            <a:fld id="{6EA02C58-81D1-A848-871E-E11E789432AA}" type="slidenum">
              <a:rPr lang="en-US" smtClean="0"/>
              <a:pPr/>
              <a:t>‹#›</a:t>
            </a:fld>
            <a:endParaRPr lang="en-US" dirty="0"/>
          </a:p>
        </p:txBody>
      </p:sp>
      <p:sp>
        <p:nvSpPr>
          <p:cNvPr id="24" name="Footer Placeholder 4"/>
          <p:cNvSpPr>
            <a:spLocks noGrp="1"/>
          </p:cNvSpPr>
          <p:nvPr>
            <p:ph type="ftr" sz="quarter" idx="3"/>
          </p:nvPr>
        </p:nvSpPr>
        <p:spPr>
          <a:xfrm>
            <a:off x="3824288" y="6356350"/>
            <a:ext cx="4114800" cy="365125"/>
          </a:xfrm>
          <a:prstGeom prst="rect">
            <a:avLst/>
          </a:prstGeom>
        </p:spPr>
        <p:txBody>
          <a:bodyPr anchor="ctr"/>
          <a:lstStyle>
            <a:lvl1pPr algn="ctr">
              <a:defRPr sz="1200" b="0" i="0">
                <a:solidFill>
                  <a:schemeClr val="bg2"/>
                </a:solidFill>
                <a:latin typeface="Helvetica" charset="0"/>
                <a:ea typeface="Helvetica" charset="0"/>
                <a:cs typeface="Helvetica" charset="0"/>
              </a:defRPr>
            </a:lvl1pPr>
          </a:lstStyle>
          <a:p>
            <a:r>
              <a:rPr lang="en-US"/>
              <a:t>Page Title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FRAME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12192000" cy="6858000"/>
          </a:xfrm>
          <a:prstGeom prst="rect">
            <a:avLst/>
          </a:prstGeom>
        </p:spPr>
        <p:txBody>
          <a:bodyPr/>
          <a:lstStyle/>
          <a:p>
            <a:endParaRPr lang="en-US"/>
          </a:p>
        </p:txBody>
      </p:sp>
    </p:spTree>
    <p:extLst>
      <p:ext uri="{BB962C8B-B14F-4D97-AF65-F5344CB8AC3E}">
        <p14:creationId xmlns:p14="http://schemas.microsoft.com/office/powerpoint/2010/main" val="108948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1981853" y="1736755"/>
            <a:ext cx="592028" cy="410473"/>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flipV="1">
            <a:off x="3026952" y="5137471"/>
            <a:ext cx="584140" cy="513093"/>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flipH="1" flipV="1">
            <a:off x="2017274" y="5148373"/>
            <a:ext cx="513093" cy="371007"/>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flipH="1" flipV="1">
            <a:off x="6284769" y="5116485"/>
            <a:ext cx="489410" cy="489410"/>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0800000" flipH="1" flipV="1">
            <a:off x="5295066" y="5023056"/>
            <a:ext cx="299963" cy="639394"/>
          </a:xfrm>
          <a:prstGeom prst="rect">
            <a:avLst/>
          </a:prstGeom>
        </p:spPr>
      </p:pic>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0800000" flipH="1" flipV="1">
            <a:off x="4032133" y="5124378"/>
            <a:ext cx="678861" cy="473624"/>
          </a:xfrm>
          <a:prstGeom prst="rect">
            <a:avLst/>
          </a:prstGeom>
        </p:spPr>
      </p:pic>
      <p:pic>
        <p:nvPicPr>
          <p:cNvPr id="10" name="Pictur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0800000" flipH="1" flipV="1">
            <a:off x="7379740" y="5124378"/>
            <a:ext cx="457835" cy="544668"/>
          </a:xfrm>
          <a:prstGeom prst="rect">
            <a:avLst/>
          </a:prstGeom>
        </p:spPr>
      </p:pic>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0800000" flipH="1" flipV="1">
            <a:off x="9524494" y="4016975"/>
            <a:ext cx="481520" cy="386796"/>
          </a:xfrm>
          <a:prstGeom prst="rect">
            <a:avLst/>
          </a:prstGeom>
        </p:spPr>
      </p:pic>
      <p:pic>
        <p:nvPicPr>
          <p:cNvPr id="12" name="Picture 1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10800000" flipH="1" flipV="1">
            <a:off x="8439259" y="4037302"/>
            <a:ext cx="355215" cy="347324"/>
          </a:xfrm>
          <a:prstGeom prst="rect">
            <a:avLst/>
          </a:prstGeom>
        </p:spPr>
      </p:pic>
      <p:pic>
        <p:nvPicPr>
          <p:cNvPr id="13" name="Picture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10800000" flipH="1" flipV="1">
            <a:off x="7437009" y="3940531"/>
            <a:ext cx="339430" cy="576241"/>
          </a:xfrm>
          <a:prstGeom prst="rect">
            <a:avLst/>
          </a:prstGeom>
        </p:spPr>
      </p:pic>
      <p:pic>
        <p:nvPicPr>
          <p:cNvPr id="14" name="Picture 1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10800000" flipH="1" flipV="1">
            <a:off x="6245301" y="3990009"/>
            <a:ext cx="568348" cy="418365"/>
          </a:xfrm>
          <a:prstGeom prst="rect">
            <a:avLst/>
          </a:prstGeom>
        </p:spPr>
      </p:pic>
      <p:pic>
        <p:nvPicPr>
          <p:cNvPr id="15" name="Picture 1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10800000" flipH="1" flipV="1">
            <a:off x="5044788" y="3916850"/>
            <a:ext cx="749910" cy="520989"/>
          </a:xfrm>
          <a:prstGeom prst="rect">
            <a:avLst/>
          </a:prstGeom>
        </p:spPr>
      </p:pic>
      <p:pic>
        <p:nvPicPr>
          <p:cNvPr id="16" name="Picture 1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0800000" flipH="1" flipV="1">
            <a:off x="4123555" y="3916850"/>
            <a:ext cx="481519" cy="623605"/>
          </a:xfrm>
          <a:prstGeom prst="rect">
            <a:avLst/>
          </a:prstGeom>
        </p:spPr>
      </p:pic>
      <p:pic>
        <p:nvPicPr>
          <p:cNvPr id="17" name="Picture 1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0800000" flipH="1" flipV="1">
            <a:off x="3016437" y="4071120"/>
            <a:ext cx="615712" cy="378896"/>
          </a:xfrm>
          <a:prstGeom prst="rect">
            <a:avLst/>
          </a:prstGeom>
        </p:spPr>
      </p:pic>
      <p:pic>
        <p:nvPicPr>
          <p:cNvPr id="18" name="Picture 1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10800000" flipH="1" flipV="1">
            <a:off x="2076833" y="3957841"/>
            <a:ext cx="394688" cy="497306"/>
          </a:xfrm>
          <a:prstGeom prst="rect">
            <a:avLst/>
          </a:prstGeom>
        </p:spPr>
      </p:pic>
      <p:pic>
        <p:nvPicPr>
          <p:cNvPr id="19" name="Picture 1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10800000" flipH="1" flipV="1">
            <a:off x="9477132" y="5033913"/>
            <a:ext cx="576244" cy="599927"/>
          </a:xfrm>
          <a:prstGeom prst="rect">
            <a:avLst/>
          </a:prstGeom>
        </p:spPr>
      </p:pic>
      <p:pic>
        <p:nvPicPr>
          <p:cNvPr id="20" name="Picture 19"/>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rot="10800000" flipH="1" flipV="1">
            <a:off x="9594272" y="2782719"/>
            <a:ext cx="284175" cy="528880"/>
          </a:xfrm>
          <a:prstGeom prst="rect">
            <a:avLst/>
          </a:prstGeom>
        </p:spPr>
      </p:pic>
      <p:pic>
        <p:nvPicPr>
          <p:cNvPr id="21" name="Picture 20"/>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rot="10800000" flipH="1" flipV="1">
            <a:off x="8416083" y="2823397"/>
            <a:ext cx="497304" cy="497304"/>
          </a:xfrm>
          <a:prstGeom prst="rect">
            <a:avLst/>
          </a:prstGeom>
        </p:spPr>
      </p:pic>
      <p:pic>
        <p:nvPicPr>
          <p:cNvPr id="22" name="Picture 21"/>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rot="10800000" flipH="1" flipV="1">
            <a:off x="7385700" y="2879183"/>
            <a:ext cx="442049" cy="363113"/>
          </a:xfrm>
          <a:prstGeom prst="rect">
            <a:avLst/>
          </a:prstGeom>
        </p:spPr>
      </p:pic>
      <p:pic>
        <p:nvPicPr>
          <p:cNvPr id="23" name="Picture 22"/>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rot="10800000" flipH="1" flipV="1">
            <a:off x="6290570" y="2881385"/>
            <a:ext cx="457840" cy="371007"/>
          </a:xfrm>
          <a:prstGeom prst="rect">
            <a:avLst/>
          </a:prstGeom>
        </p:spPr>
      </p:pic>
      <p:pic>
        <p:nvPicPr>
          <p:cNvPr id="24" name="Picture 23"/>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rot="10800000" flipH="1" flipV="1">
            <a:off x="5141772" y="2759332"/>
            <a:ext cx="584136" cy="584136"/>
          </a:xfrm>
          <a:prstGeom prst="rect">
            <a:avLst/>
          </a:prstGeom>
        </p:spPr>
      </p:pic>
      <p:pic>
        <p:nvPicPr>
          <p:cNvPr id="25" name="Picture 24"/>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rot="10800000" flipH="1" flipV="1">
            <a:off x="4136126" y="2798508"/>
            <a:ext cx="489410" cy="497301"/>
          </a:xfrm>
          <a:prstGeom prst="rect">
            <a:avLst/>
          </a:prstGeom>
        </p:spPr>
      </p:pic>
      <p:pic>
        <p:nvPicPr>
          <p:cNvPr id="26" name="Picture 25"/>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rot="10800000" flipH="1" flipV="1">
            <a:off x="3093224" y="2837969"/>
            <a:ext cx="457839" cy="457839"/>
          </a:xfrm>
          <a:prstGeom prst="rect">
            <a:avLst/>
          </a:prstGeom>
        </p:spPr>
      </p:pic>
      <p:pic>
        <p:nvPicPr>
          <p:cNvPr id="27" name="Picture 26"/>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rot="10800000" flipH="1" flipV="1">
            <a:off x="2116303" y="2770184"/>
            <a:ext cx="315750" cy="568351"/>
          </a:xfrm>
          <a:prstGeom prst="rect">
            <a:avLst/>
          </a:prstGeom>
        </p:spPr>
      </p:pic>
      <p:pic>
        <p:nvPicPr>
          <p:cNvPr id="28" name="Picture 27"/>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rot="10800000" flipH="1" flipV="1">
            <a:off x="8543898" y="5117265"/>
            <a:ext cx="307854" cy="520985"/>
          </a:xfrm>
          <a:prstGeom prst="rect">
            <a:avLst/>
          </a:prstGeom>
        </p:spPr>
      </p:pic>
      <p:pic>
        <p:nvPicPr>
          <p:cNvPr id="29" name="Picture 28"/>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rot="10800000" flipH="1" flipV="1">
            <a:off x="9507442" y="1728213"/>
            <a:ext cx="457836" cy="410473"/>
          </a:xfrm>
          <a:prstGeom prst="rect">
            <a:avLst/>
          </a:prstGeom>
        </p:spPr>
      </p:pic>
      <p:pic>
        <p:nvPicPr>
          <p:cNvPr id="30" name="Picture 29"/>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rot="10800000" flipH="1" flipV="1">
            <a:off x="8479232" y="1700584"/>
            <a:ext cx="371007" cy="465733"/>
          </a:xfrm>
          <a:prstGeom prst="rect">
            <a:avLst/>
          </a:prstGeom>
        </p:spPr>
      </p:pic>
      <p:pic>
        <p:nvPicPr>
          <p:cNvPr id="31" name="Picture 30"/>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rot="10800000" flipH="1" flipV="1">
            <a:off x="7331905" y="1676904"/>
            <a:ext cx="520985" cy="513094"/>
          </a:xfrm>
          <a:prstGeom prst="rect">
            <a:avLst/>
          </a:prstGeom>
        </p:spPr>
      </p:pic>
      <p:pic>
        <p:nvPicPr>
          <p:cNvPr id="32" name="Picture 31"/>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rot="10800000" flipH="1" flipV="1">
            <a:off x="6390036" y="1641382"/>
            <a:ext cx="260493" cy="584138"/>
          </a:xfrm>
          <a:prstGeom prst="rect">
            <a:avLst/>
          </a:prstGeom>
        </p:spPr>
      </p:pic>
      <p:pic>
        <p:nvPicPr>
          <p:cNvPr id="33" name="Picture 32"/>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rot="10800000" flipH="1" flipV="1">
            <a:off x="5119218" y="1665066"/>
            <a:ext cx="639392" cy="536772"/>
          </a:xfrm>
          <a:prstGeom prst="rect">
            <a:avLst/>
          </a:prstGeom>
        </p:spPr>
      </p:pic>
      <p:pic>
        <p:nvPicPr>
          <p:cNvPr id="34" name="Picture 33"/>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rot="10800000" flipH="1" flipV="1">
            <a:off x="4187633" y="1672598"/>
            <a:ext cx="449943" cy="449943"/>
          </a:xfrm>
          <a:prstGeom prst="rect">
            <a:avLst/>
          </a:prstGeom>
        </p:spPr>
      </p:pic>
      <p:pic>
        <p:nvPicPr>
          <p:cNvPr id="35" name="Picture 34"/>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rot="10800000" flipH="1" flipV="1">
            <a:off x="3057277" y="1705180"/>
            <a:ext cx="513093" cy="442048"/>
          </a:xfrm>
          <a:prstGeom prst="rect">
            <a:avLst/>
          </a:prstGeom>
        </p:spPr>
      </p:pic>
    </p:spTree>
    <p:extLst>
      <p:ext uri="{BB962C8B-B14F-4D97-AF65-F5344CB8AC3E}">
        <p14:creationId xmlns:p14="http://schemas.microsoft.com/office/powerpoint/2010/main" val="552149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1846041" y="1498609"/>
            <a:ext cx="862438" cy="869686"/>
          </a:xfrm>
          <a:prstGeom prst="rect">
            <a:avLst/>
          </a:prstGeom>
        </p:spPr>
      </p:pic>
      <p:pic>
        <p:nvPicPr>
          <p:cNvPr id="37" name="Picture 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flipV="1">
            <a:off x="2903999" y="4926598"/>
            <a:ext cx="869686" cy="869686"/>
          </a:xfrm>
          <a:prstGeom prst="rect">
            <a:avLst/>
          </a:prstGeom>
        </p:spPr>
      </p:pic>
      <p:pic>
        <p:nvPicPr>
          <p:cNvPr id="38" name="Picture 3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flipH="1" flipV="1">
            <a:off x="1828585" y="4901448"/>
            <a:ext cx="869686" cy="869686"/>
          </a:xfrm>
          <a:prstGeom prst="rect">
            <a:avLst/>
          </a:prstGeom>
        </p:spPr>
      </p:pic>
      <p:pic>
        <p:nvPicPr>
          <p:cNvPr id="39" name="Picture 3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flipH="1" flipV="1">
            <a:off x="6084648" y="4918312"/>
            <a:ext cx="869686" cy="869686"/>
          </a:xfrm>
          <a:prstGeom prst="rect">
            <a:avLst/>
          </a:prstGeom>
        </p:spPr>
      </p:pic>
      <p:pic>
        <p:nvPicPr>
          <p:cNvPr id="40" name="Picture 3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0800000" flipH="1" flipV="1">
            <a:off x="5013595" y="4921936"/>
            <a:ext cx="869686" cy="862438"/>
          </a:xfrm>
          <a:prstGeom prst="rect">
            <a:avLst/>
          </a:prstGeom>
        </p:spPr>
      </p:pic>
      <p:pic>
        <p:nvPicPr>
          <p:cNvPr id="41" name="Picture 4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0800000" flipH="1" flipV="1">
            <a:off x="3945989" y="4908695"/>
            <a:ext cx="869686" cy="862438"/>
          </a:xfrm>
          <a:prstGeom prst="rect">
            <a:avLst/>
          </a:prstGeom>
        </p:spPr>
      </p:pic>
      <p:pic>
        <p:nvPicPr>
          <p:cNvPr id="42" name="Picture 4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0800000" flipH="1" flipV="1">
            <a:off x="7167344" y="4948005"/>
            <a:ext cx="869686" cy="862438"/>
          </a:xfrm>
          <a:prstGeom prst="rect">
            <a:avLst/>
          </a:prstGeom>
        </p:spPr>
      </p:pic>
      <p:pic>
        <p:nvPicPr>
          <p:cNvPr id="43" name="Picture 4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0800000" flipH="1" flipV="1">
            <a:off x="9335115" y="3764349"/>
            <a:ext cx="869686" cy="869686"/>
          </a:xfrm>
          <a:prstGeom prst="rect">
            <a:avLst/>
          </a:prstGeom>
        </p:spPr>
      </p:pic>
      <p:pic>
        <p:nvPicPr>
          <p:cNvPr id="44" name="Picture 4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10800000" flipH="1" flipV="1">
            <a:off x="8229893" y="3781058"/>
            <a:ext cx="869686" cy="869686"/>
          </a:xfrm>
          <a:prstGeom prst="rect">
            <a:avLst/>
          </a:prstGeom>
        </p:spPr>
      </p:pic>
      <p:pic>
        <p:nvPicPr>
          <p:cNvPr id="45" name="Picture 4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10800000" flipH="1" flipV="1">
            <a:off x="7165277" y="3785815"/>
            <a:ext cx="869686" cy="862438"/>
          </a:xfrm>
          <a:prstGeom prst="rect">
            <a:avLst/>
          </a:prstGeom>
        </p:spPr>
      </p:pic>
      <p:pic>
        <p:nvPicPr>
          <p:cNvPr id="46" name="Picture 4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10800000" flipH="1" flipV="1">
            <a:off x="6090290" y="3785814"/>
            <a:ext cx="869686" cy="862438"/>
          </a:xfrm>
          <a:prstGeom prst="rect">
            <a:avLst/>
          </a:prstGeom>
        </p:spPr>
      </p:pic>
      <p:pic>
        <p:nvPicPr>
          <p:cNvPr id="47" name="Picture 4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10800000" flipH="1" flipV="1">
            <a:off x="5005423" y="3771651"/>
            <a:ext cx="862438" cy="869686"/>
          </a:xfrm>
          <a:prstGeom prst="rect">
            <a:avLst/>
          </a:prstGeom>
        </p:spPr>
      </p:pic>
      <p:pic>
        <p:nvPicPr>
          <p:cNvPr id="48" name="Picture 4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0800000" flipH="1" flipV="1">
            <a:off x="3939566" y="3782190"/>
            <a:ext cx="869686" cy="869686"/>
          </a:xfrm>
          <a:prstGeom prst="rect">
            <a:avLst/>
          </a:prstGeom>
        </p:spPr>
      </p:pic>
      <p:pic>
        <p:nvPicPr>
          <p:cNvPr id="49" name="Picture 4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0800000" flipH="1" flipV="1">
            <a:off x="2885826" y="3772731"/>
            <a:ext cx="862438" cy="869686"/>
          </a:xfrm>
          <a:prstGeom prst="rect">
            <a:avLst/>
          </a:prstGeom>
        </p:spPr>
      </p:pic>
      <p:pic>
        <p:nvPicPr>
          <p:cNvPr id="50" name="Picture 4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10800000" flipH="1" flipV="1">
            <a:off x="1839336" y="3772732"/>
            <a:ext cx="869686" cy="869686"/>
          </a:xfrm>
          <a:prstGeom prst="rect">
            <a:avLst/>
          </a:prstGeom>
        </p:spPr>
      </p:pic>
      <p:pic>
        <p:nvPicPr>
          <p:cNvPr id="51" name="Picture 5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10800000" flipH="1" flipV="1">
            <a:off x="9334035" y="4942915"/>
            <a:ext cx="862438" cy="869686"/>
          </a:xfrm>
          <a:prstGeom prst="rect">
            <a:avLst/>
          </a:prstGeom>
        </p:spPr>
      </p:pic>
      <p:pic>
        <p:nvPicPr>
          <p:cNvPr id="52" name="Picture 5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rot="10800000" flipH="1" flipV="1">
            <a:off x="9301517" y="2623868"/>
            <a:ext cx="869686" cy="869686"/>
          </a:xfrm>
          <a:prstGeom prst="rect">
            <a:avLst/>
          </a:prstGeom>
        </p:spPr>
      </p:pic>
      <p:pic>
        <p:nvPicPr>
          <p:cNvPr id="53" name="Picture 52"/>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rot="10800000" flipH="1" flipV="1">
            <a:off x="8233991" y="2624780"/>
            <a:ext cx="862438" cy="869686"/>
          </a:xfrm>
          <a:prstGeom prst="rect">
            <a:avLst/>
          </a:prstGeom>
        </p:spPr>
      </p:pic>
      <p:pic>
        <p:nvPicPr>
          <p:cNvPr id="54" name="Picture 53"/>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rot="10800000" flipH="1" flipV="1">
            <a:off x="7171882" y="2624780"/>
            <a:ext cx="869686" cy="869686"/>
          </a:xfrm>
          <a:prstGeom prst="rect">
            <a:avLst/>
          </a:prstGeom>
        </p:spPr>
      </p:pic>
      <p:pic>
        <p:nvPicPr>
          <p:cNvPr id="55" name="Picture 54"/>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rot="10800000" flipH="1" flipV="1">
            <a:off x="6099709" y="2621744"/>
            <a:ext cx="869686" cy="869686"/>
          </a:xfrm>
          <a:prstGeom prst="rect">
            <a:avLst/>
          </a:prstGeom>
        </p:spPr>
      </p:pic>
      <p:pic>
        <p:nvPicPr>
          <p:cNvPr id="56" name="Picture 55"/>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rot="10800000" flipH="1" flipV="1">
            <a:off x="5010205" y="2617307"/>
            <a:ext cx="869686" cy="869686"/>
          </a:xfrm>
          <a:prstGeom prst="rect">
            <a:avLst/>
          </a:prstGeom>
        </p:spPr>
      </p:pic>
      <p:pic>
        <p:nvPicPr>
          <p:cNvPr id="57" name="Picture 56"/>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rot="10800000" flipH="1" flipV="1">
            <a:off x="3942529" y="2623197"/>
            <a:ext cx="869686" cy="869686"/>
          </a:xfrm>
          <a:prstGeom prst="rect">
            <a:avLst/>
          </a:prstGeom>
        </p:spPr>
      </p:pic>
      <p:pic>
        <p:nvPicPr>
          <p:cNvPr id="58" name="Picture 57"/>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rot="10800000" flipH="1" flipV="1">
            <a:off x="2899747" y="2624780"/>
            <a:ext cx="869686" cy="869686"/>
          </a:xfrm>
          <a:prstGeom prst="rect">
            <a:avLst/>
          </a:prstGeom>
        </p:spPr>
      </p:pic>
      <p:pic>
        <p:nvPicPr>
          <p:cNvPr id="59" name="Picture 58"/>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rot="10800000" flipH="1" flipV="1">
            <a:off x="1846584" y="2624780"/>
            <a:ext cx="862438" cy="869686"/>
          </a:xfrm>
          <a:prstGeom prst="rect">
            <a:avLst/>
          </a:prstGeom>
        </p:spPr>
      </p:pic>
      <p:pic>
        <p:nvPicPr>
          <p:cNvPr id="60" name="Picture 59"/>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rot="10800000" flipH="1" flipV="1">
            <a:off x="8262982" y="4942915"/>
            <a:ext cx="869686" cy="869686"/>
          </a:xfrm>
          <a:prstGeom prst="rect">
            <a:avLst/>
          </a:prstGeom>
        </p:spPr>
      </p:pic>
      <p:pic>
        <p:nvPicPr>
          <p:cNvPr id="61" name="Picture 60"/>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rot="10800000" flipH="1" flipV="1">
            <a:off x="9304670" y="1505857"/>
            <a:ext cx="869686" cy="862438"/>
          </a:xfrm>
          <a:prstGeom prst="rect">
            <a:avLst/>
          </a:prstGeom>
        </p:spPr>
      </p:pic>
      <p:pic>
        <p:nvPicPr>
          <p:cNvPr id="62" name="Picture 61"/>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rot="10800000" flipH="1" flipV="1">
            <a:off x="8243195" y="1498609"/>
            <a:ext cx="862438" cy="869686"/>
          </a:xfrm>
          <a:prstGeom prst="rect">
            <a:avLst/>
          </a:prstGeom>
        </p:spPr>
      </p:pic>
      <p:pic>
        <p:nvPicPr>
          <p:cNvPr id="63" name="Picture 62"/>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rot="10800000" flipH="1" flipV="1">
            <a:off x="7171882" y="1491361"/>
            <a:ext cx="869686" cy="869686"/>
          </a:xfrm>
          <a:prstGeom prst="rect">
            <a:avLst/>
          </a:prstGeom>
        </p:spPr>
      </p:pic>
      <p:pic>
        <p:nvPicPr>
          <p:cNvPr id="64" name="Picture 63"/>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rot="10800000" flipH="1" flipV="1">
            <a:off x="6090513" y="1498609"/>
            <a:ext cx="869686" cy="869686"/>
          </a:xfrm>
          <a:prstGeom prst="rect">
            <a:avLst/>
          </a:prstGeom>
        </p:spPr>
      </p:pic>
      <p:pic>
        <p:nvPicPr>
          <p:cNvPr id="65" name="Picture 64"/>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rot="10800000" flipH="1" flipV="1">
            <a:off x="4998997" y="1495075"/>
            <a:ext cx="869686" cy="869686"/>
          </a:xfrm>
          <a:prstGeom prst="rect">
            <a:avLst/>
          </a:prstGeom>
        </p:spPr>
      </p:pic>
      <p:pic>
        <p:nvPicPr>
          <p:cNvPr id="66" name="Picture 65"/>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rot="10800000" flipH="1" flipV="1">
            <a:off x="3937831" y="1498609"/>
            <a:ext cx="869686" cy="862438"/>
          </a:xfrm>
          <a:prstGeom prst="rect">
            <a:avLst/>
          </a:prstGeom>
        </p:spPr>
      </p:pic>
      <p:pic>
        <p:nvPicPr>
          <p:cNvPr id="67" name="Picture 66"/>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rot="10800000" flipH="1" flipV="1">
            <a:off x="2893944" y="1491361"/>
            <a:ext cx="869686" cy="86968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4" name="Picture 3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1827199" y="1490096"/>
            <a:ext cx="886709" cy="886711"/>
          </a:xfrm>
          <a:prstGeom prst="rect">
            <a:avLst/>
          </a:prstGeom>
        </p:spPr>
      </p:pic>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flipV="1">
            <a:off x="2899788" y="4908695"/>
            <a:ext cx="886709" cy="886711"/>
          </a:xfrm>
          <a:prstGeom prst="rect">
            <a:avLst/>
          </a:prstGeom>
        </p:spPr>
      </p:pic>
      <p:pic>
        <p:nvPicPr>
          <p:cNvPr id="68" name="Picture 6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flipH="1" flipV="1">
            <a:off x="1827199" y="4897003"/>
            <a:ext cx="886709" cy="886711"/>
          </a:xfrm>
          <a:prstGeom prst="rect">
            <a:avLst/>
          </a:prstGeom>
        </p:spPr>
      </p:pic>
      <p:pic>
        <p:nvPicPr>
          <p:cNvPr id="69" name="Picture 6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flipH="1" flipV="1">
            <a:off x="6084711" y="4908695"/>
            <a:ext cx="886709" cy="886711"/>
          </a:xfrm>
          <a:prstGeom prst="rect">
            <a:avLst/>
          </a:prstGeom>
        </p:spPr>
      </p:pic>
      <p:pic>
        <p:nvPicPr>
          <p:cNvPr id="70" name="Picture 6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0800000" flipH="1" flipV="1">
            <a:off x="5012607" y="4908695"/>
            <a:ext cx="886709" cy="886711"/>
          </a:xfrm>
          <a:prstGeom prst="rect">
            <a:avLst/>
          </a:prstGeom>
        </p:spPr>
      </p:pic>
      <p:pic>
        <p:nvPicPr>
          <p:cNvPr id="71" name="Picture 7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0800000" flipH="1" flipV="1">
            <a:off x="3940153" y="4897002"/>
            <a:ext cx="886709" cy="886711"/>
          </a:xfrm>
          <a:prstGeom prst="rect">
            <a:avLst/>
          </a:prstGeom>
        </p:spPr>
      </p:pic>
      <p:pic>
        <p:nvPicPr>
          <p:cNvPr id="72" name="Picture 7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0800000" flipH="1" flipV="1">
            <a:off x="7156761" y="4940658"/>
            <a:ext cx="886709" cy="886711"/>
          </a:xfrm>
          <a:prstGeom prst="rect">
            <a:avLst/>
          </a:prstGeom>
        </p:spPr>
      </p:pic>
      <p:pic>
        <p:nvPicPr>
          <p:cNvPr id="73" name="Picture 7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0800000" flipH="1" flipV="1">
            <a:off x="9321899" y="3754627"/>
            <a:ext cx="886709" cy="886711"/>
          </a:xfrm>
          <a:prstGeom prst="rect">
            <a:avLst/>
          </a:prstGeom>
        </p:spPr>
      </p:pic>
      <p:pic>
        <p:nvPicPr>
          <p:cNvPr id="74" name="Picture 7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10800000" flipH="1" flipV="1">
            <a:off x="8227760" y="3772545"/>
            <a:ext cx="886709" cy="886711"/>
          </a:xfrm>
          <a:prstGeom prst="rect">
            <a:avLst/>
          </a:prstGeom>
        </p:spPr>
      </p:pic>
      <p:pic>
        <p:nvPicPr>
          <p:cNvPr id="75" name="Picture 7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10800000" flipH="1" flipV="1">
            <a:off x="7156762" y="3761542"/>
            <a:ext cx="886709" cy="886711"/>
          </a:xfrm>
          <a:prstGeom prst="rect">
            <a:avLst/>
          </a:prstGeom>
        </p:spPr>
      </p:pic>
      <p:pic>
        <p:nvPicPr>
          <p:cNvPr id="76" name="Picture 7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10800000" flipH="1" flipV="1">
            <a:off x="6072163" y="3772545"/>
            <a:ext cx="886709" cy="886711"/>
          </a:xfrm>
          <a:prstGeom prst="rect">
            <a:avLst/>
          </a:prstGeom>
        </p:spPr>
      </p:pic>
      <p:pic>
        <p:nvPicPr>
          <p:cNvPr id="77" name="Picture 7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10800000" flipH="1" flipV="1">
            <a:off x="5001693" y="3772545"/>
            <a:ext cx="886709" cy="886711"/>
          </a:xfrm>
          <a:prstGeom prst="rect">
            <a:avLst/>
          </a:prstGeom>
        </p:spPr>
      </p:pic>
      <p:pic>
        <p:nvPicPr>
          <p:cNvPr id="78" name="Picture 7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0800000" flipH="1" flipV="1">
            <a:off x="3940154" y="3761542"/>
            <a:ext cx="886709" cy="886711"/>
          </a:xfrm>
          <a:prstGeom prst="rect">
            <a:avLst/>
          </a:prstGeom>
        </p:spPr>
      </p:pic>
      <p:pic>
        <p:nvPicPr>
          <p:cNvPr id="79" name="Picture 7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0800000" flipH="1" flipV="1">
            <a:off x="2890690" y="3772545"/>
            <a:ext cx="893919" cy="886711"/>
          </a:xfrm>
          <a:prstGeom prst="rect">
            <a:avLst/>
          </a:prstGeom>
        </p:spPr>
      </p:pic>
      <p:pic>
        <p:nvPicPr>
          <p:cNvPr id="80" name="Picture 7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10800000" flipH="1" flipV="1">
            <a:off x="1827199" y="3772545"/>
            <a:ext cx="886709" cy="886711"/>
          </a:xfrm>
          <a:prstGeom prst="rect">
            <a:avLst/>
          </a:prstGeom>
        </p:spPr>
      </p:pic>
      <p:pic>
        <p:nvPicPr>
          <p:cNvPr id="81" name="Picture 8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10800000" flipH="1" flipV="1">
            <a:off x="9316949" y="4940658"/>
            <a:ext cx="893919" cy="886711"/>
          </a:xfrm>
          <a:prstGeom prst="rect">
            <a:avLst/>
          </a:prstGeom>
        </p:spPr>
      </p:pic>
      <p:pic>
        <p:nvPicPr>
          <p:cNvPr id="82" name="Picture 8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rot="10800000" flipH="1" flipV="1">
            <a:off x="9301516" y="2605987"/>
            <a:ext cx="886709" cy="886711"/>
          </a:xfrm>
          <a:prstGeom prst="rect">
            <a:avLst/>
          </a:prstGeom>
        </p:spPr>
      </p:pic>
      <p:pic>
        <p:nvPicPr>
          <p:cNvPr id="83" name="Picture 82"/>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rot="10800000" flipH="1" flipV="1">
            <a:off x="8217776" y="2597430"/>
            <a:ext cx="893919" cy="886711"/>
          </a:xfrm>
          <a:prstGeom prst="rect">
            <a:avLst/>
          </a:prstGeom>
        </p:spPr>
      </p:pic>
      <p:pic>
        <p:nvPicPr>
          <p:cNvPr id="84" name="Picture 83"/>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rot="10800000" flipH="1" flipV="1">
            <a:off x="7156763" y="2599353"/>
            <a:ext cx="886709" cy="886711"/>
          </a:xfrm>
          <a:prstGeom prst="rect">
            <a:avLst/>
          </a:prstGeom>
        </p:spPr>
      </p:pic>
      <p:pic>
        <p:nvPicPr>
          <p:cNvPr id="85" name="Picture 84"/>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rot="10800000" flipH="1" flipV="1">
            <a:off x="6072164" y="2617307"/>
            <a:ext cx="886709" cy="886711"/>
          </a:xfrm>
          <a:prstGeom prst="rect">
            <a:avLst/>
          </a:prstGeom>
        </p:spPr>
      </p:pic>
      <p:pic>
        <p:nvPicPr>
          <p:cNvPr id="86" name="Picture 85"/>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rot="10800000" flipH="1" flipV="1">
            <a:off x="5012607" y="2605987"/>
            <a:ext cx="886709" cy="886711"/>
          </a:xfrm>
          <a:prstGeom prst="rect">
            <a:avLst/>
          </a:prstGeom>
        </p:spPr>
      </p:pic>
      <p:pic>
        <p:nvPicPr>
          <p:cNvPr id="87" name="Picture 86"/>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rot="10800000" flipH="1" flipV="1">
            <a:off x="3940198" y="2600283"/>
            <a:ext cx="886709" cy="886711"/>
          </a:xfrm>
          <a:prstGeom prst="rect">
            <a:avLst/>
          </a:prstGeom>
        </p:spPr>
      </p:pic>
      <p:pic>
        <p:nvPicPr>
          <p:cNvPr id="88" name="Picture 87"/>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rot="10800000" flipH="1" flipV="1">
            <a:off x="2890048" y="2605987"/>
            <a:ext cx="886709" cy="886711"/>
          </a:xfrm>
          <a:prstGeom prst="rect">
            <a:avLst/>
          </a:prstGeom>
        </p:spPr>
      </p:pic>
      <p:pic>
        <p:nvPicPr>
          <p:cNvPr id="89" name="Picture 88"/>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rot="10800000" flipH="1" flipV="1">
            <a:off x="1818200" y="2626991"/>
            <a:ext cx="886709" cy="886711"/>
          </a:xfrm>
          <a:prstGeom prst="rect">
            <a:avLst/>
          </a:prstGeom>
        </p:spPr>
      </p:pic>
      <p:pic>
        <p:nvPicPr>
          <p:cNvPr id="90" name="Picture 89"/>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rot="10800000" flipH="1" flipV="1">
            <a:off x="8262982" y="4940658"/>
            <a:ext cx="893919" cy="886711"/>
          </a:xfrm>
          <a:prstGeom prst="rect">
            <a:avLst/>
          </a:prstGeom>
        </p:spPr>
      </p:pic>
      <p:pic>
        <p:nvPicPr>
          <p:cNvPr id="91" name="Picture 90"/>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rot="10800000" flipH="1" flipV="1">
            <a:off x="9301517" y="1491421"/>
            <a:ext cx="886709" cy="886711"/>
          </a:xfrm>
          <a:prstGeom prst="rect">
            <a:avLst/>
          </a:prstGeom>
        </p:spPr>
      </p:pic>
      <p:pic>
        <p:nvPicPr>
          <p:cNvPr id="92" name="Picture 91"/>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rot="10800000" flipH="1" flipV="1">
            <a:off x="8238574" y="1490096"/>
            <a:ext cx="886709" cy="886711"/>
          </a:xfrm>
          <a:prstGeom prst="rect">
            <a:avLst/>
          </a:prstGeom>
        </p:spPr>
      </p:pic>
      <p:pic>
        <p:nvPicPr>
          <p:cNvPr id="93" name="Picture 92"/>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rot="10800000" flipH="1" flipV="1">
            <a:off x="7156764" y="1490096"/>
            <a:ext cx="886709" cy="886711"/>
          </a:xfrm>
          <a:prstGeom prst="rect">
            <a:avLst/>
          </a:prstGeom>
        </p:spPr>
      </p:pic>
      <p:pic>
        <p:nvPicPr>
          <p:cNvPr id="94" name="Picture 93"/>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rot="10800000" flipH="1" flipV="1">
            <a:off x="6057042" y="1505857"/>
            <a:ext cx="886709" cy="886711"/>
          </a:xfrm>
          <a:prstGeom prst="rect">
            <a:avLst/>
          </a:prstGeom>
        </p:spPr>
      </p:pic>
      <p:pic>
        <p:nvPicPr>
          <p:cNvPr id="95" name="Picture 94"/>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rot="10800000" flipH="1" flipV="1">
            <a:off x="4992121" y="1491361"/>
            <a:ext cx="886709" cy="886711"/>
          </a:xfrm>
          <a:prstGeom prst="rect">
            <a:avLst/>
          </a:prstGeom>
        </p:spPr>
      </p:pic>
      <p:pic>
        <p:nvPicPr>
          <p:cNvPr id="96" name="Picture 95"/>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rot="10800000" flipH="1" flipV="1">
            <a:off x="3942529" y="1491361"/>
            <a:ext cx="886709" cy="886711"/>
          </a:xfrm>
          <a:prstGeom prst="rect">
            <a:avLst/>
          </a:prstGeom>
        </p:spPr>
      </p:pic>
      <p:pic>
        <p:nvPicPr>
          <p:cNvPr id="97" name="Picture 96"/>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rot="10800000" flipH="1" flipV="1">
            <a:off x="2877608" y="1491361"/>
            <a:ext cx="886709" cy="88671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02.png"/><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1142" t="15577" r="22498" b="53153"/>
          <a:stretch/>
        </p:blipFill>
        <p:spPr>
          <a:xfrm>
            <a:off x="-11146" y="0"/>
            <a:ext cx="12203146"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4013072" y="2776361"/>
            <a:ext cx="4153156" cy="1305278"/>
          </a:xfrm>
          <a:prstGeom prst="rect">
            <a:avLst/>
          </a:prstGeom>
        </p:spPr>
      </p:pic>
    </p:spTree>
    <p:extLst>
      <p:ext uri="{BB962C8B-B14F-4D97-AF65-F5344CB8AC3E}">
        <p14:creationId xmlns:p14="http://schemas.microsoft.com/office/powerpoint/2010/main" val="593048962"/>
      </p:ext>
    </p:extLst>
  </p:cSld>
  <p:clrMap bg1="lt1" tx1="dk1" bg2="lt2" tx2="dk2" accent1="accent1" accent2="accent2" accent3="accent3" accent4="accent4" accent5="accent5" accent6="accent6" hlink="hlink" folHlink="folHlink"/>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15688" y="6449950"/>
            <a:ext cx="623621" cy="228661"/>
          </a:xfrm>
          <a:prstGeom prst="rect">
            <a:avLst/>
          </a:prstGeom>
        </p:spPr>
      </p:pic>
      <p:pic>
        <p:nvPicPr>
          <p:cNvPr id="9" name="Picture 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4377" y="625761"/>
            <a:ext cx="1259233" cy="461719"/>
          </a:xfrm>
          <a:prstGeom prst="rect">
            <a:avLst/>
          </a:prstGeom>
        </p:spPr>
      </p:pic>
    </p:spTree>
    <p:extLst>
      <p:ext uri="{BB962C8B-B14F-4D97-AF65-F5344CB8AC3E}">
        <p14:creationId xmlns:p14="http://schemas.microsoft.com/office/powerpoint/2010/main" val="155065638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81" r:id="rId6"/>
    <p:sldLayoutId id="2147483675" r:id="rId7"/>
    <p:sldLayoutId id="2147483679" r:id="rId8"/>
    <p:sldLayoutId id="2147483680" r:id="rId9"/>
    <p:sldLayoutId id="2147483709" r:id="rId10"/>
    <p:sldLayoutId id="2147483710"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0586"/>
            <a:ext cx="12191999" cy="6858000"/>
          </a:xfrm>
          <a:prstGeom prst="rect">
            <a:avLst/>
          </a:prstGeom>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215688" y="6449950"/>
            <a:ext cx="623621" cy="228661"/>
          </a:xfrm>
          <a:prstGeom prst="rect">
            <a:avLst/>
          </a:prstGeom>
        </p:spPr>
      </p:pic>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0800000" flipH="1" flipV="1">
            <a:off x="768352" y="675217"/>
            <a:ext cx="1155024" cy="363008"/>
          </a:xfrm>
          <a:prstGeom prst="rect">
            <a:avLst/>
          </a:prstGeom>
        </p:spPr>
      </p:pic>
    </p:spTree>
    <p:extLst>
      <p:ext uri="{BB962C8B-B14F-4D97-AF65-F5344CB8AC3E}">
        <p14:creationId xmlns:p14="http://schemas.microsoft.com/office/powerpoint/2010/main" val="2027228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82" r:id="rId6"/>
    <p:sldLayoutId id="2147483678" r:id="rId7"/>
    <p:sldLayoutId id="2147483676" r:id="rId8"/>
    <p:sldLayoutId id="2147483677" r:id="rId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04814" y="1866897"/>
            <a:ext cx="5476874" cy="685801"/>
          </a:xfrm>
        </p:spPr>
        <p:txBody>
          <a:bodyPr>
            <a:normAutofit/>
          </a:bodyPr>
          <a:lstStyle/>
          <a:p>
            <a:r>
              <a:rPr lang="en-US" sz="2800" dirty="0"/>
              <a:t>PS 104 Draft Revision</a:t>
            </a:r>
          </a:p>
          <a:p>
            <a:endParaRPr lang="en-US" sz="2800" dirty="0"/>
          </a:p>
        </p:txBody>
      </p:sp>
      <p:sp>
        <p:nvSpPr>
          <p:cNvPr id="4" name="Text Placeholder 3"/>
          <p:cNvSpPr>
            <a:spLocks noGrp="1"/>
          </p:cNvSpPr>
          <p:nvPr>
            <p:ph type="title" idx="4294967295"/>
          </p:nvPr>
        </p:nvSpPr>
        <p:spPr>
          <a:xfrm>
            <a:off x="404814" y="3114675"/>
            <a:ext cx="4272289" cy="11906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400" b="0" i="0" u="none" strike="noStrike" kern="1200" cap="none" spc="300" normalizeH="0" baseline="0" noProof="0" dirty="0">
                <a:ln>
                  <a:noFill/>
                </a:ln>
                <a:solidFill>
                  <a:schemeClr val="accent1"/>
                </a:solidFill>
                <a:effectLst/>
                <a:uLnTx/>
                <a:uFillTx/>
                <a:latin typeface="Helvetica" charset="0"/>
                <a:ea typeface="Helvetica" charset="0"/>
                <a:cs typeface="Helvetica" charset="0"/>
              </a:rPr>
              <a:t>Dismissal for Cause for Faculty</a:t>
            </a:r>
          </a:p>
        </p:txBody>
      </p:sp>
      <p:sp>
        <p:nvSpPr>
          <p:cNvPr id="8" name="Text Placeholder 3"/>
          <p:cNvSpPr txBox="1">
            <a:spLocks/>
          </p:cNvSpPr>
          <p:nvPr/>
        </p:nvSpPr>
        <p:spPr>
          <a:xfrm>
            <a:off x="252414" y="5074444"/>
            <a:ext cx="3357561" cy="957263"/>
          </a:xfrm>
          <a:prstGeom prst="rect">
            <a:avLst/>
          </a:prstGeom>
          <a:noFill/>
        </p:spPr>
        <p:txBody>
          <a:bodyPr/>
          <a:lstStyle>
            <a:lvl1pPr marL="0" indent="0" algn="l" defTabSz="914400" rtl="0" eaLnBrk="1" latinLnBrk="0" hangingPunct="1">
              <a:lnSpc>
                <a:spcPct val="90000"/>
              </a:lnSpc>
              <a:spcBef>
                <a:spcPts val="1000"/>
              </a:spcBef>
              <a:buFont typeface="Arial"/>
              <a:buNone/>
              <a:defRPr sz="1400" b="0" i="0" kern="1200" spc="300" baseline="0">
                <a:ln>
                  <a:noFill/>
                </a:ln>
                <a:solidFill>
                  <a:schemeClr val="accent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900"/>
              </a:spcBef>
            </a:pPr>
            <a:r>
              <a:rPr lang="en-US" sz="1200" b="1" dirty="0"/>
              <a:t>Jane W. Cassidy</a:t>
            </a:r>
          </a:p>
          <a:p>
            <a:pPr>
              <a:lnSpc>
                <a:spcPct val="100000"/>
              </a:lnSpc>
              <a:spcBef>
                <a:spcPts val="900"/>
              </a:spcBef>
            </a:pPr>
            <a:r>
              <a:rPr lang="en-US" sz="1200" i="1" dirty="0"/>
              <a:t>Senior Vice Provost</a:t>
            </a:r>
          </a:p>
          <a:p>
            <a:pPr>
              <a:lnSpc>
                <a:spcPct val="100000"/>
              </a:lnSpc>
              <a:spcBef>
                <a:spcPts val="700"/>
              </a:spcBef>
            </a:pPr>
            <a:r>
              <a:rPr lang="en-US" sz="1200" i="1" dirty="0"/>
              <a:t>Roy &amp; Margaret </a:t>
            </a:r>
            <a:r>
              <a:rPr lang="en-US" sz="1200" i="1" dirty="0" err="1"/>
              <a:t>Gianelloni</a:t>
            </a:r>
            <a:r>
              <a:rPr lang="en-US" sz="1200" i="1" dirty="0"/>
              <a:t> Alumni Professor of Music</a:t>
            </a:r>
          </a:p>
          <a:p>
            <a:endParaRPr lang="en-US" sz="1800" dirty="0"/>
          </a:p>
        </p:txBody>
      </p:sp>
      <p:sp>
        <p:nvSpPr>
          <p:cNvPr id="6" name="Picture Placeholder 5">
            <a:extLst>
              <a:ext uri="{FF2B5EF4-FFF2-40B4-BE49-F238E27FC236}">
                <a16:creationId xmlns:a16="http://schemas.microsoft.com/office/drawing/2014/main" id="{6BFE2DFE-4514-40F1-B30A-A0DB4207D910}"/>
              </a:ext>
              <a:ext uri="{C183D7F6-B498-43B3-948B-1728B52AA6E4}">
                <adec:decorative xmlns:adec="http://schemas.microsoft.com/office/drawing/2017/decorative" val="1"/>
              </a:ext>
            </a:extLst>
          </p:cNvPr>
          <p:cNvSpPr>
            <a:spLocks noGrp="1"/>
          </p:cNvSpPr>
          <p:nvPr>
            <p:ph type="pic" sz="quarter" idx="13"/>
          </p:nvPr>
        </p:nvSpPr>
        <p:spPr/>
      </p:sp>
    </p:spTree>
    <p:extLst>
      <p:ext uri="{BB962C8B-B14F-4D97-AF65-F5344CB8AC3E}">
        <p14:creationId xmlns:p14="http://schemas.microsoft.com/office/powerpoint/2010/main" val="1595175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C183D7F6-B498-43B3-948B-1728B52AA6E4}">
                <adec:decorative xmlns:adec="http://schemas.microsoft.com/office/drawing/2017/decorative" val="1"/>
              </a:ext>
            </a:extLst>
          </p:cNvPr>
          <p:cNvSpPr>
            <a:spLocks noGrp="1"/>
          </p:cNvSpPr>
          <p:nvPr>
            <p:ph type="pic" sz="quarter" idx="10"/>
          </p:nvPr>
        </p:nvSpPr>
        <p:spPr/>
      </p:sp>
      <p:sp>
        <p:nvSpPr>
          <p:cNvPr id="4" name="Title 3"/>
          <p:cNvSpPr txBox="1">
            <a:spLocks noGrp="1"/>
          </p:cNvSpPr>
          <p:nvPr>
            <p:ph type="title" idx="4294967295"/>
          </p:nvPr>
        </p:nvSpPr>
        <p:spPr>
          <a:xfrm>
            <a:off x="685472" y="1374812"/>
            <a:ext cx="10610850" cy="5940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Committee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Jackie Bach, Assoc. Dean, CHSE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Troy Blanchard, Dean, HSS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Jane Cassidy, Sr. Vice Provost, Academic Affairs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Marwa Hassan, Professor, Construction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Trey Jones, Deputy General Counsel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Ryan Landry, Assistant Vice Provost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Suzanne Marchand, Boyd Professor, History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Ken McMillan, Professor Emeritus, Animal Sciences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Nikki McNamara, Associate Director Shared Services, HRM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Jennifer Normand, Executive Director Employee Relations, HRM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Lori Martin, Professor, Sociology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John </a:t>
            </a:r>
            <a:r>
              <a:rPr kumimoji="0" lang="en-US" sz="2000" b="0" i="0" u="none" strike="noStrike" kern="1200" cap="none" spc="0" normalizeH="0" baseline="0" noProof="0" dirty="0" err="1">
                <a:ln>
                  <a:noFill/>
                </a:ln>
                <a:solidFill>
                  <a:schemeClr val="tx1"/>
                </a:solidFill>
                <a:effectLst/>
                <a:uLnTx/>
                <a:uFillTx/>
                <a:latin typeface="+mn-lt"/>
                <a:ea typeface="+mn-ea"/>
                <a:cs typeface="+mn-cs"/>
              </a:rPr>
              <a:t>Pardue</a:t>
            </a:r>
            <a:r>
              <a:rPr kumimoji="0" lang="en-US" sz="2000" b="0" i="0" u="none" strike="noStrike" kern="1200" cap="none" spc="0" normalizeH="0" baseline="0" noProof="0" dirty="0">
                <a:ln>
                  <a:noFill/>
                </a:ln>
                <a:solidFill>
                  <a:schemeClr val="tx1"/>
                </a:solidFill>
                <a:effectLst/>
                <a:uLnTx/>
                <a:uFillTx/>
                <a:latin typeface="+mn-lt"/>
                <a:ea typeface="+mn-ea"/>
                <a:cs typeface="+mn-cs"/>
              </a:rPr>
              <a:t>, Professor, Civil &amp; Environmental Engineering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855425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C183D7F6-B498-43B3-948B-1728B52AA6E4}">
                <adec:decorative xmlns:adec="http://schemas.microsoft.com/office/drawing/2017/decorative" val="1"/>
              </a:ext>
            </a:extLst>
          </p:cNvPr>
          <p:cNvSpPr>
            <a:spLocks noGrp="1"/>
          </p:cNvSpPr>
          <p:nvPr>
            <p:ph type="pic" sz="quarter" idx="10"/>
          </p:nvPr>
        </p:nvSpPr>
        <p:spPr/>
      </p:sp>
      <p:sp>
        <p:nvSpPr>
          <p:cNvPr id="4" name="Title 3"/>
          <p:cNvSpPr txBox="1">
            <a:spLocks noGrp="1"/>
          </p:cNvSpPr>
          <p:nvPr>
            <p:ph type="title" idx="4294967295"/>
          </p:nvPr>
        </p:nvSpPr>
        <p:spPr>
          <a:xfrm>
            <a:off x="685472" y="1374812"/>
            <a:ext cx="10610850" cy="53860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Charge to Committee</a:t>
            </a: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Long and convoluted process</a:t>
            </a:r>
          </a:p>
          <a:p>
            <a:pPr marL="914400" marR="0" lvl="1" indent="-457200" algn="l" defTabSz="914400" rtl="0" eaLnBrk="1" fontAlgn="auto" latinLnBrk="0" hangingPunct="1">
              <a:lnSpc>
                <a:spcPct val="100000"/>
              </a:lnSpc>
              <a:spcBef>
                <a:spcPts val="0"/>
              </a:spcBef>
              <a:spcAft>
                <a:spcPts val="0"/>
              </a:spcAft>
              <a:buClrTx/>
              <a:buSzPct val="50000"/>
              <a:buFont typeface="Courier New" panose="02070309020205020404" pitchFamily="49" charset="0"/>
              <a:buChar char="o"/>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Simplify, clarity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Legalistic</a:t>
            </a:r>
          </a:p>
          <a:p>
            <a:pPr marL="914400" marR="0" lvl="1" indent="-457200" algn="l" defTabSz="914400" rtl="0" eaLnBrk="1" fontAlgn="auto" latinLnBrk="0" hangingPunct="1">
              <a:lnSpc>
                <a:spcPct val="100000"/>
              </a:lnSpc>
              <a:spcBef>
                <a:spcPts val="0"/>
              </a:spcBef>
              <a:spcAft>
                <a:spcPts val="0"/>
              </a:spcAft>
              <a:buClrTx/>
              <a:buSzPct val="50000"/>
              <a:buFont typeface="Courier New" panose="02070309020205020404" pitchFamily="49" charset="0"/>
              <a:buChar char="o"/>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Mirror other faculty processes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Appropriateness of recommenders</a:t>
            </a:r>
          </a:p>
          <a:p>
            <a:pPr marL="914400" marR="0" lvl="1" indent="-457200" algn="l" defTabSz="914400" rtl="0" eaLnBrk="1" fontAlgn="auto" latinLnBrk="0" hangingPunct="1">
              <a:lnSpc>
                <a:spcPct val="100000"/>
              </a:lnSpc>
              <a:spcBef>
                <a:spcPts val="0"/>
              </a:spcBef>
              <a:spcAft>
                <a:spcPts val="0"/>
              </a:spcAft>
              <a:buClrTx/>
              <a:buSzPct val="50000"/>
              <a:buFont typeface="Courier New" panose="02070309020205020404" pitchFamily="49" charset="0"/>
              <a:buChar char="o"/>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Academic versus Administrative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889423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C183D7F6-B498-43B3-948B-1728B52AA6E4}">
                <adec:decorative xmlns:adec="http://schemas.microsoft.com/office/drawing/2017/decorative" val="1"/>
              </a:ext>
            </a:extLst>
          </p:cNvPr>
          <p:cNvSpPr>
            <a:spLocks noGrp="1"/>
          </p:cNvSpPr>
          <p:nvPr>
            <p:ph type="pic" sz="quarter" idx="10"/>
          </p:nvPr>
        </p:nvSpPr>
        <p:spPr/>
      </p:sp>
      <p:sp>
        <p:nvSpPr>
          <p:cNvPr id="4" name="Title 3"/>
          <p:cNvSpPr txBox="1">
            <a:spLocks noGrp="1"/>
          </p:cNvSpPr>
          <p:nvPr>
            <p:ph type="title" idx="4294967295"/>
          </p:nvPr>
        </p:nvSpPr>
        <p:spPr>
          <a:xfrm>
            <a:off x="687772" y="1373577"/>
            <a:ext cx="10610850" cy="28623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Reasons to Initiate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Serious deficiencies in performance</a:t>
            </a: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Act or acts of commission or omission</a:t>
            </a: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Specific misconduct</a:t>
            </a:r>
          </a:p>
        </p:txBody>
      </p:sp>
    </p:spTree>
    <p:extLst>
      <p:ext uri="{BB962C8B-B14F-4D97-AF65-F5344CB8AC3E}">
        <p14:creationId xmlns:p14="http://schemas.microsoft.com/office/powerpoint/2010/main" val="245218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B77BD-9670-45DF-9CD6-6EF8C0BAC9CB}"/>
              </a:ext>
            </a:extLst>
          </p:cNvPr>
          <p:cNvSpPr>
            <a:spLocks noGrp="1"/>
          </p:cNvSpPr>
          <p:nvPr>
            <p:ph type="title" idx="4294967295"/>
          </p:nvPr>
        </p:nvSpPr>
        <p:spPr>
          <a:xfrm>
            <a:off x="838200" y="365125"/>
            <a:ext cx="10515600" cy="1325563"/>
          </a:xfrm>
          <a:prstGeom prst="rect">
            <a:avLst/>
          </a:prstGeom>
        </p:spPr>
        <p:txBody>
          <a:bodyPr/>
          <a:lstStyle/>
          <a:p>
            <a:r>
              <a:rPr lang="en-US" dirty="0">
                <a:solidFill>
                  <a:srgbClr val="FFFFFF"/>
                </a:solidFill>
              </a:rPr>
              <a:t>Committee Review Process</a:t>
            </a:r>
          </a:p>
        </p:txBody>
      </p:sp>
      <p:grpSp>
        <p:nvGrpSpPr>
          <p:cNvPr id="15" name="Group 14" descr="review committee flow">
            <a:extLst>
              <a:ext uri="{FF2B5EF4-FFF2-40B4-BE49-F238E27FC236}">
                <a16:creationId xmlns:a16="http://schemas.microsoft.com/office/drawing/2014/main" id="{5BF25646-04A5-4E30-9176-7D96CA875832}"/>
              </a:ext>
            </a:extLst>
          </p:cNvPr>
          <p:cNvGrpSpPr/>
          <p:nvPr/>
        </p:nvGrpSpPr>
        <p:grpSpPr>
          <a:xfrm>
            <a:off x="800818" y="594202"/>
            <a:ext cx="10444712" cy="4917502"/>
            <a:chOff x="505882" y="338876"/>
            <a:chExt cx="10444712" cy="4917502"/>
          </a:xfrm>
        </p:grpSpPr>
        <p:sp>
          <p:nvSpPr>
            <p:cNvPr id="16" name="Freeform: Shape 15">
              <a:extLst>
                <a:ext uri="{FF2B5EF4-FFF2-40B4-BE49-F238E27FC236}">
                  <a16:creationId xmlns:a16="http://schemas.microsoft.com/office/drawing/2014/main" id="{2B40C255-A0FF-4462-87E0-1574C19A8192}"/>
                </a:ext>
              </a:extLst>
            </p:cNvPr>
            <p:cNvSpPr/>
            <p:nvPr/>
          </p:nvSpPr>
          <p:spPr>
            <a:xfrm>
              <a:off x="3401415" y="338876"/>
              <a:ext cx="4382363" cy="1705573"/>
            </a:xfrm>
            <a:custGeom>
              <a:avLst/>
              <a:gdLst>
                <a:gd name="connsiteX0" fmla="*/ 0 w 2789315"/>
                <a:gd name="connsiteY0" fmla="*/ 139466 h 1394657"/>
                <a:gd name="connsiteX1" fmla="*/ 139466 w 2789315"/>
                <a:gd name="connsiteY1" fmla="*/ 0 h 1394657"/>
                <a:gd name="connsiteX2" fmla="*/ 2649849 w 2789315"/>
                <a:gd name="connsiteY2" fmla="*/ 0 h 1394657"/>
                <a:gd name="connsiteX3" fmla="*/ 2789315 w 2789315"/>
                <a:gd name="connsiteY3" fmla="*/ 139466 h 1394657"/>
                <a:gd name="connsiteX4" fmla="*/ 2789315 w 2789315"/>
                <a:gd name="connsiteY4" fmla="*/ 1255191 h 1394657"/>
                <a:gd name="connsiteX5" fmla="*/ 2649849 w 2789315"/>
                <a:gd name="connsiteY5" fmla="*/ 1394657 h 1394657"/>
                <a:gd name="connsiteX6" fmla="*/ 139466 w 2789315"/>
                <a:gd name="connsiteY6" fmla="*/ 1394657 h 1394657"/>
                <a:gd name="connsiteX7" fmla="*/ 0 w 2789315"/>
                <a:gd name="connsiteY7" fmla="*/ 1255191 h 1394657"/>
                <a:gd name="connsiteX8" fmla="*/ 0 w 2789315"/>
                <a:gd name="connsiteY8" fmla="*/ 139466 h 139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9315" h="1394657">
                  <a:moveTo>
                    <a:pt x="0" y="139466"/>
                  </a:moveTo>
                  <a:cubicBezTo>
                    <a:pt x="0" y="62441"/>
                    <a:pt x="62441" y="0"/>
                    <a:pt x="139466" y="0"/>
                  </a:cubicBezTo>
                  <a:lnTo>
                    <a:pt x="2649849" y="0"/>
                  </a:lnTo>
                  <a:cubicBezTo>
                    <a:pt x="2726874" y="0"/>
                    <a:pt x="2789315" y="62441"/>
                    <a:pt x="2789315" y="139466"/>
                  </a:cubicBezTo>
                  <a:lnTo>
                    <a:pt x="2789315" y="1255191"/>
                  </a:lnTo>
                  <a:cubicBezTo>
                    <a:pt x="2789315" y="1332216"/>
                    <a:pt x="2726874" y="1394657"/>
                    <a:pt x="2649849" y="1394657"/>
                  </a:cubicBezTo>
                  <a:lnTo>
                    <a:pt x="139466" y="1394657"/>
                  </a:lnTo>
                  <a:cubicBezTo>
                    <a:pt x="62441" y="1394657"/>
                    <a:pt x="0" y="1332216"/>
                    <a:pt x="0" y="1255191"/>
                  </a:cubicBezTo>
                  <a:lnTo>
                    <a:pt x="0" y="139466"/>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49738" tIns="49738" rIns="49738" bIns="49738" numCol="1" spcCol="1270" anchor="t" anchorCtr="0">
              <a:noAutofit/>
            </a:bodyPr>
            <a:lstStyle/>
            <a:p>
              <a:pPr marL="0" lvl="0" indent="0" algn="ctr" defTabSz="622300">
                <a:lnSpc>
                  <a:spcPct val="90000"/>
                </a:lnSpc>
                <a:spcBef>
                  <a:spcPct val="0"/>
                </a:spcBef>
                <a:spcAft>
                  <a:spcPct val="35000"/>
                </a:spcAft>
                <a:buNone/>
              </a:pPr>
              <a:r>
                <a:rPr lang="en-US" b="1" kern="1200" dirty="0"/>
                <a:t>Confirmation Review Committee</a:t>
              </a:r>
            </a:p>
            <a:p>
              <a:pPr marL="742950" lvl="1" indent="-285750" defTabSz="622300">
                <a:lnSpc>
                  <a:spcPct val="90000"/>
                </a:lnSpc>
                <a:spcBef>
                  <a:spcPct val="0"/>
                </a:spcBef>
                <a:spcAft>
                  <a:spcPct val="35000"/>
                </a:spcAft>
                <a:buFont typeface="Arial" panose="020B0604020202020204" pitchFamily="34" charset="0"/>
                <a:buChar char="•"/>
              </a:pPr>
              <a:r>
                <a:rPr lang="en-US" sz="1400" dirty="0"/>
                <a:t>FS President or rep</a:t>
              </a:r>
            </a:p>
            <a:p>
              <a:pPr marL="742950" lvl="1" indent="-285750" defTabSz="622300">
                <a:lnSpc>
                  <a:spcPct val="90000"/>
                </a:lnSpc>
                <a:spcBef>
                  <a:spcPct val="0"/>
                </a:spcBef>
                <a:spcAft>
                  <a:spcPct val="35000"/>
                </a:spcAft>
                <a:buFont typeface="Arial" panose="020B0604020202020204" pitchFamily="34" charset="0"/>
                <a:buChar char="•"/>
              </a:pPr>
              <a:r>
                <a:rPr lang="en-US" sz="1400" kern="1200" dirty="0"/>
                <a:t>OAA rep</a:t>
              </a:r>
            </a:p>
            <a:p>
              <a:pPr marL="742950" lvl="1" indent="-285750" defTabSz="622300">
                <a:lnSpc>
                  <a:spcPct val="90000"/>
                </a:lnSpc>
                <a:spcBef>
                  <a:spcPct val="0"/>
                </a:spcBef>
                <a:spcAft>
                  <a:spcPct val="35000"/>
                </a:spcAft>
                <a:buFont typeface="Arial" panose="020B0604020202020204" pitchFamily="34" charset="0"/>
                <a:buChar char="•"/>
              </a:pPr>
              <a:r>
                <a:rPr lang="en-US" sz="1400" dirty="0"/>
                <a:t>General Counsel rep</a:t>
              </a:r>
            </a:p>
            <a:p>
              <a:pPr marL="742950" lvl="1" indent="-285750" defTabSz="622300">
                <a:lnSpc>
                  <a:spcPct val="90000"/>
                </a:lnSpc>
                <a:spcBef>
                  <a:spcPct val="0"/>
                </a:spcBef>
                <a:spcAft>
                  <a:spcPct val="35000"/>
                </a:spcAft>
                <a:buFont typeface="Arial" panose="020B0604020202020204" pitchFamily="34" charset="0"/>
                <a:buChar char="•"/>
              </a:pPr>
              <a:r>
                <a:rPr lang="en-US" sz="1400" kern="1200" dirty="0"/>
                <a:t>HRM rep</a:t>
              </a:r>
            </a:p>
          </p:txBody>
        </p:sp>
        <p:sp>
          <p:nvSpPr>
            <p:cNvPr id="18" name="Freeform: Shape 17">
              <a:extLst>
                <a:ext uri="{FF2B5EF4-FFF2-40B4-BE49-F238E27FC236}">
                  <a16:creationId xmlns:a16="http://schemas.microsoft.com/office/drawing/2014/main" id="{28E9F961-CBF4-4C89-B36E-4F9ACB03FAF9}"/>
                </a:ext>
              </a:extLst>
            </p:cNvPr>
            <p:cNvSpPr/>
            <p:nvPr/>
          </p:nvSpPr>
          <p:spPr>
            <a:xfrm>
              <a:off x="505882" y="3024836"/>
              <a:ext cx="4382363" cy="2231541"/>
            </a:xfrm>
            <a:custGeom>
              <a:avLst/>
              <a:gdLst>
                <a:gd name="connsiteX0" fmla="*/ 0 w 2789315"/>
                <a:gd name="connsiteY0" fmla="*/ 139466 h 1394657"/>
                <a:gd name="connsiteX1" fmla="*/ 139466 w 2789315"/>
                <a:gd name="connsiteY1" fmla="*/ 0 h 1394657"/>
                <a:gd name="connsiteX2" fmla="*/ 2649849 w 2789315"/>
                <a:gd name="connsiteY2" fmla="*/ 0 h 1394657"/>
                <a:gd name="connsiteX3" fmla="*/ 2789315 w 2789315"/>
                <a:gd name="connsiteY3" fmla="*/ 139466 h 1394657"/>
                <a:gd name="connsiteX4" fmla="*/ 2789315 w 2789315"/>
                <a:gd name="connsiteY4" fmla="*/ 1255191 h 1394657"/>
                <a:gd name="connsiteX5" fmla="*/ 2649849 w 2789315"/>
                <a:gd name="connsiteY5" fmla="*/ 1394657 h 1394657"/>
                <a:gd name="connsiteX6" fmla="*/ 139466 w 2789315"/>
                <a:gd name="connsiteY6" fmla="*/ 1394657 h 1394657"/>
                <a:gd name="connsiteX7" fmla="*/ 0 w 2789315"/>
                <a:gd name="connsiteY7" fmla="*/ 1255191 h 1394657"/>
                <a:gd name="connsiteX8" fmla="*/ 0 w 2789315"/>
                <a:gd name="connsiteY8" fmla="*/ 139466 h 139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9315" h="1394657">
                  <a:moveTo>
                    <a:pt x="0" y="139466"/>
                  </a:moveTo>
                  <a:cubicBezTo>
                    <a:pt x="0" y="62441"/>
                    <a:pt x="62441" y="0"/>
                    <a:pt x="139466" y="0"/>
                  </a:cubicBezTo>
                  <a:lnTo>
                    <a:pt x="2649849" y="0"/>
                  </a:lnTo>
                  <a:cubicBezTo>
                    <a:pt x="2726874" y="0"/>
                    <a:pt x="2789315" y="62441"/>
                    <a:pt x="2789315" y="139466"/>
                  </a:cubicBezTo>
                  <a:lnTo>
                    <a:pt x="2789315" y="1255191"/>
                  </a:lnTo>
                  <a:cubicBezTo>
                    <a:pt x="2789315" y="1332216"/>
                    <a:pt x="2726874" y="1394657"/>
                    <a:pt x="2649849" y="1394657"/>
                  </a:cubicBezTo>
                  <a:lnTo>
                    <a:pt x="139466" y="1394657"/>
                  </a:lnTo>
                  <a:cubicBezTo>
                    <a:pt x="62441" y="1394657"/>
                    <a:pt x="0" y="1332216"/>
                    <a:pt x="0" y="1255191"/>
                  </a:cubicBezTo>
                  <a:lnTo>
                    <a:pt x="0" y="139466"/>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49738" tIns="49738" rIns="49738" bIns="49738" numCol="1" spcCol="1270" anchor="t" anchorCtr="0">
              <a:noAutofit/>
            </a:bodyPr>
            <a:lstStyle/>
            <a:p>
              <a:pPr marL="0" lvl="0" indent="0" algn="ctr" defTabSz="622300">
                <a:lnSpc>
                  <a:spcPct val="90000"/>
                </a:lnSpc>
                <a:spcBef>
                  <a:spcPct val="0"/>
                </a:spcBef>
                <a:spcAft>
                  <a:spcPct val="35000"/>
                </a:spcAft>
                <a:buNone/>
              </a:pPr>
              <a:r>
                <a:rPr lang="en-US" b="1" kern="1200" dirty="0"/>
                <a:t>Faculty Review Board</a:t>
              </a:r>
            </a:p>
            <a:p>
              <a:pPr marL="0" lvl="0" indent="0" algn="ctr" defTabSz="622300">
                <a:lnSpc>
                  <a:spcPct val="90000"/>
                </a:lnSpc>
                <a:spcBef>
                  <a:spcPct val="0"/>
                </a:spcBef>
                <a:spcAft>
                  <a:spcPct val="35000"/>
                </a:spcAft>
                <a:buNone/>
              </a:pPr>
              <a:endParaRPr lang="en-US" b="1" kern="1200" dirty="0"/>
            </a:p>
            <a:p>
              <a:pPr marL="742950" lvl="1" indent="-285750" defTabSz="622300">
                <a:lnSpc>
                  <a:spcPct val="90000"/>
                </a:lnSpc>
                <a:spcBef>
                  <a:spcPct val="0"/>
                </a:spcBef>
                <a:spcAft>
                  <a:spcPct val="35000"/>
                </a:spcAft>
                <a:buFont typeface="Arial" panose="020B0604020202020204" pitchFamily="34" charset="0"/>
                <a:buChar char="•"/>
              </a:pPr>
              <a:r>
                <a:rPr lang="en-US" sz="1400" dirty="0"/>
                <a:t>5-7 Professors</a:t>
              </a:r>
            </a:p>
            <a:p>
              <a:pPr marL="742950" lvl="1" indent="-285750" defTabSz="622300">
                <a:lnSpc>
                  <a:spcPct val="90000"/>
                </a:lnSpc>
                <a:spcBef>
                  <a:spcPct val="0"/>
                </a:spcBef>
                <a:spcAft>
                  <a:spcPct val="35000"/>
                </a:spcAft>
                <a:buFont typeface="Arial" panose="020B0604020202020204" pitchFamily="34" charset="0"/>
                <a:buChar char="•"/>
              </a:pPr>
              <a:r>
                <a:rPr lang="en-US" sz="1400" dirty="0"/>
                <a:t>OAA rep (ex officio)</a:t>
              </a:r>
            </a:p>
            <a:p>
              <a:pPr marL="742950" lvl="1" indent="-285750" defTabSz="622300">
                <a:lnSpc>
                  <a:spcPct val="90000"/>
                </a:lnSpc>
                <a:spcBef>
                  <a:spcPct val="0"/>
                </a:spcBef>
                <a:spcAft>
                  <a:spcPct val="35000"/>
                </a:spcAft>
                <a:buFont typeface="Arial" panose="020B0604020202020204" pitchFamily="34" charset="0"/>
                <a:buChar char="•"/>
              </a:pPr>
              <a:r>
                <a:rPr lang="en-US" sz="1400" kern="1200" dirty="0"/>
                <a:t>HRM rep (ex officio)</a:t>
              </a:r>
            </a:p>
          </p:txBody>
        </p:sp>
        <p:sp>
          <p:nvSpPr>
            <p:cNvPr id="22" name="Freeform: Shape 21">
              <a:extLst>
                <a:ext uri="{FF2B5EF4-FFF2-40B4-BE49-F238E27FC236}">
                  <a16:creationId xmlns:a16="http://schemas.microsoft.com/office/drawing/2014/main" id="{E30DE90A-4629-4F06-9E4D-ECC926539D98}"/>
                </a:ext>
              </a:extLst>
            </p:cNvPr>
            <p:cNvSpPr/>
            <p:nvPr/>
          </p:nvSpPr>
          <p:spPr>
            <a:xfrm>
              <a:off x="6568231" y="3024837"/>
              <a:ext cx="4382363" cy="2231541"/>
            </a:xfrm>
            <a:custGeom>
              <a:avLst/>
              <a:gdLst>
                <a:gd name="connsiteX0" fmla="*/ 0 w 2789315"/>
                <a:gd name="connsiteY0" fmla="*/ 139466 h 1394657"/>
                <a:gd name="connsiteX1" fmla="*/ 139466 w 2789315"/>
                <a:gd name="connsiteY1" fmla="*/ 0 h 1394657"/>
                <a:gd name="connsiteX2" fmla="*/ 2649849 w 2789315"/>
                <a:gd name="connsiteY2" fmla="*/ 0 h 1394657"/>
                <a:gd name="connsiteX3" fmla="*/ 2789315 w 2789315"/>
                <a:gd name="connsiteY3" fmla="*/ 139466 h 1394657"/>
                <a:gd name="connsiteX4" fmla="*/ 2789315 w 2789315"/>
                <a:gd name="connsiteY4" fmla="*/ 1255191 h 1394657"/>
                <a:gd name="connsiteX5" fmla="*/ 2649849 w 2789315"/>
                <a:gd name="connsiteY5" fmla="*/ 1394657 h 1394657"/>
                <a:gd name="connsiteX6" fmla="*/ 139466 w 2789315"/>
                <a:gd name="connsiteY6" fmla="*/ 1394657 h 1394657"/>
                <a:gd name="connsiteX7" fmla="*/ 0 w 2789315"/>
                <a:gd name="connsiteY7" fmla="*/ 1255191 h 1394657"/>
                <a:gd name="connsiteX8" fmla="*/ 0 w 2789315"/>
                <a:gd name="connsiteY8" fmla="*/ 139466 h 139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9315" h="1394657">
                  <a:moveTo>
                    <a:pt x="0" y="139466"/>
                  </a:moveTo>
                  <a:cubicBezTo>
                    <a:pt x="0" y="62441"/>
                    <a:pt x="62441" y="0"/>
                    <a:pt x="139466" y="0"/>
                  </a:cubicBezTo>
                  <a:lnTo>
                    <a:pt x="2649849" y="0"/>
                  </a:lnTo>
                  <a:cubicBezTo>
                    <a:pt x="2726874" y="0"/>
                    <a:pt x="2789315" y="62441"/>
                    <a:pt x="2789315" y="139466"/>
                  </a:cubicBezTo>
                  <a:lnTo>
                    <a:pt x="2789315" y="1255191"/>
                  </a:lnTo>
                  <a:cubicBezTo>
                    <a:pt x="2789315" y="1332216"/>
                    <a:pt x="2726874" y="1394657"/>
                    <a:pt x="2649849" y="1394657"/>
                  </a:cubicBezTo>
                  <a:lnTo>
                    <a:pt x="139466" y="1394657"/>
                  </a:lnTo>
                  <a:cubicBezTo>
                    <a:pt x="62441" y="1394657"/>
                    <a:pt x="0" y="1332216"/>
                    <a:pt x="0" y="1255191"/>
                  </a:cubicBezTo>
                  <a:lnTo>
                    <a:pt x="0" y="139466"/>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49738" tIns="49738" rIns="49738" bIns="49738" numCol="1" spcCol="1270" anchor="t" anchorCtr="0">
              <a:noAutofit/>
            </a:bodyPr>
            <a:lstStyle/>
            <a:p>
              <a:pPr marL="0" lvl="0" indent="0" algn="ctr" defTabSz="622300">
                <a:lnSpc>
                  <a:spcPct val="90000"/>
                </a:lnSpc>
                <a:spcBef>
                  <a:spcPct val="0"/>
                </a:spcBef>
                <a:spcAft>
                  <a:spcPct val="35000"/>
                </a:spcAft>
                <a:buNone/>
              </a:pPr>
              <a:r>
                <a:rPr lang="en-US" b="1" kern="1200" dirty="0"/>
                <a:t>Administrative Review Board</a:t>
              </a:r>
            </a:p>
            <a:p>
              <a:pPr marL="0" lvl="0" indent="0" algn="ctr" defTabSz="622300">
                <a:lnSpc>
                  <a:spcPct val="90000"/>
                </a:lnSpc>
                <a:spcBef>
                  <a:spcPct val="0"/>
                </a:spcBef>
                <a:spcAft>
                  <a:spcPct val="35000"/>
                </a:spcAft>
                <a:buNone/>
              </a:pPr>
              <a:endParaRPr lang="en-US" b="1" kern="1200" dirty="0"/>
            </a:p>
            <a:p>
              <a:pPr marL="742950" lvl="1" indent="-285750" defTabSz="622300">
                <a:lnSpc>
                  <a:spcPct val="90000"/>
                </a:lnSpc>
                <a:spcBef>
                  <a:spcPct val="0"/>
                </a:spcBef>
                <a:spcAft>
                  <a:spcPct val="35000"/>
                </a:spcAft>
                <a:buFont typeface="Arial" panose="020B0604020202020204" pitchFamily="34" charset="0"/>
                <a:buChar char="•"/>
              </a:pPr>
              <a:r>
                <a:rPr lang="en-US" sz="1400" dirty="0"/>
                <a:t>FS Exec Cmte rep</a:t>
              </a:r>
            </a:p>
            <a:p>
              <a:pPr marL="742950" lvl="1" indent="-285750" defTabSz="622300">
                <a:lnSpc>
                  <a:spcPct val="90000"/>
                </a:lnSpc>
                <a:spcBef>
                  <a:spcPct val="0"/>
                </a:spcBef>
                <a:spcAft>
                  <a:spcPct val="35000"/>
                </a:spcAft>
                <a:buFont typeface="Arial" panose="020B0604020202020204" pitchFamily="34" charset="0"/>
                <a:buChar char="•"/>
              </a:pPr>
              <a:r>
                <a:rPr lang="en-US" sz="1400" kern="1200" dirty="0"/>
                <a:t>OAA rep</a:t>
              </a:r>
            </a:p>
            <a:p>
              <a:pPr marL="742950" lvl="1" indent="-285750" defTabSz="622300">
                <a:lnSpc>
                  <a:spcPct val="90000"/>
                </a:lnSpc>
                <a:spcBef>
                  <a:spcPct val="0"/>
                </a:spcBef>
                <a:spcAft>
                  <a:spcPct val="35000"/>
                </a:spcAft>
                <a:buFont typeface="Arial" panose="020B0604020202020204" pitchFamily="34" charset="0"/>
                <a:buChar char="•"/>
              </a:pPr>
              <a:r>
                <a:rPr lang="en-US" sz="1400" dirty="0"/>
                <a:t>Fin &amp; Admin rep</a:t>
              </a:r>
            </a:p>
            <a:p>
              <a:pPr marL="742950" lvl="1" indent="-285750" defTabSz="622300">
                <a:lnSpc>
                  <a:spcPct val="90000"/>
                </a:lnSpc>
                <a:spcBef>
                  <a:spcPct val="0"/>
                </a:spcBef>
                <a:spcAft>
                  <a:spcPct val="35000"/>
                </a:spcAft>
                <a:buFont typeface="Arial" panose="020B0604020202020204" pitchFamily="34" charset="0"/>
                <a:buChar char="•"/>
              </a:pPr>
              <a:r>
                <a:rPr lang="en-US" sz="1400" kern="1200" dirty="0"/>
                <a:t>General Counsel rep</a:t>
              </a:r>
            </a:p>
            <a:p>
              <a:pPr marL="742950" lvl="1" indent="-285750" defTabSz="622300">
                <a:lnSpc>
                  <a:spcPct val="90000"/>
                </a:lnSpc>
                <a:spcBef>
                  <a:spcPct val="0"/>
                </a:spcBef>
                <a:spcAft>
                  <a:spcPct val="35000"/>
                </a:spcAft>
                <a:buFont typeface="Arial" panose="020B0604020202020204" pitchFamily="34" charset="0"/>
                <a:buChar char="•"/>
              </a:pPr>
              <a:r>
                <a:rPr lang="en-US" sz="1400" dirty="0"/>
                <a:t>HRM rep</a:t>
              </a:r>
              <a:endParaRPr lang="en-US" sz="1400" kern="1200" dirty="0"/>
            </a:p>
          </p:txBody>
        </p:sp>
      </p:grpSp>
      <p:sp>
        <p:nvSpPr>
          <p:cNvPr id="5" name="Picture Placeholder 1" descr="review committee outline">
            <a:extLst>
              <a:ext uri="{FF2B5EF4-FFF2-40B4-BE49-F238E27FC236}">
                <a16:creationId xmlns:a16="http://schemas.microsoft.com/office/drawing/2014/main" id="{A0733642-8564-0646-9B61-9F1D2B6E3E02}"/>
              </a:ext>
            </a:extLst>
          </p:cNvPr>
          <p:cNvSpPr txBox="1">
            <a:spLocks/>
          </p:cNvSpPr>
          <p:nvPr/>
        </p:nvSpPr>
        <p:spPr>
          <a:xfrm>
            <a:off x="152401" y="463119"/>
            <a:ext cx="12192000" cy="6858000"/>
          </a:xfrm>
          <a:prstGeom prst="rect">
            <a:avLst/>
          </a:prstGeom>
        </p:spPr>
      </p:sp>
      <p:cxnSp>
        <p:nvCxnSpPr>
          <p:cNvPr id="26" name="Straight Arrow Connector 25" descr="arrow">
            <a:extLst>
              <a:ext uri="{FF2B5EF4-FFF2-40B4-BE49-F238E27FC236}">
                <a16:creationId xmlns:a16="http://schemas.microsoft.com/office/drawing/2014/main" id="{ECEE2317-BC66-4C10-9878-8F7F94064CA9}"/>
              </a:ext>
            </a:extLst>
          </p:cNvPr>
          <p:cNvCxnSpPr/>
          <p:nvPr/>
        </p:nvCxnSpPr>
        <p:spPr>
          <a:xfrm flipH="1">
            <a:off x="4322047" y="2379216"/>
            <a:ext cx="861134" cy="825623"/>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descr="arrow">
            <a:extLst>
              <a:ext uri="{FF2B5EF4-FFF2-40B4-BE49-F238E27FC236}">
                <a16:creationId xmlns:a16="http://schemas.microsoft.com/office/drawing/2014/main" id="{7B9F2DE0-27E9-4ECA-B4AD-D63370666783}"/>
              </a:ext>
            </a:extLst>
          </p:cNvPr>
          <p:cNvCxnSpPr>
            <a:cxnSpLocks/>
          </p:cNvCxnSpPr>
          <p:nvPr/>
        </p:nvCxnSpPr>
        <p:spPr>
          <a:xfrm>
            <a:off x="6863167" y="2379216"/>
            <a:ext cx="842650" cy="825623"/>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156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descr="timeline"/>
          <p:cNvSpPr>
            <a:spLocks noGrp="1"/>
          </p:cNvSpPr>
          <p:nvPr>
            <p:ph type="pic" sz="quarter" idx="10"/>
          </p:nvPr>
        </p:nvSpPr>
        <p:spPr/>
      </p:sp>
      <p:graphicFrame>
        <p:nvGraphicFramePr>
          <p:cNvPr id="6" name="Diagram 5" descr="arrow">
            <a:extLst>
              <a:ext uri="{FF2B5EF4-FFF2-40B4-BE49-F238E27FC236}">
                <a16:creationId xmlns:a16="http://schemas.microsoft.com/office/drawing/2014/main" id="{27E739EA-2333-EC4B-B75B-26E0617BDDBF}"/>
              </a:ext>
            </a:extLst>
          </p:cNvPr>
          <p:cNvGraphicFramePr/>
          <p:nvPr>
            <p:extLst>
              <p:ext uri="{D42A27DB-BD31-4B8C-83A1-F6EECF244321}">
                <p14:modId xmlns:p14="http://schemas.microsoft.com/office/powerpoint/2010/main" val="2876995416"/>
              </p:ext>
            </p:extLst>
          </p:nvPr>
        </p:nvGraphicFramePr>
        <p:xfrm>
          <a:off x="687772" y="1373576"/>
          <a:ext cx="10610850" cy="3539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icture Placeholder 1">
            <a:extLst>
              <a:ext uri="{FF2B5EF4-FFF2-40B4-BE49-F238E27FC236}">
                <a16:creationId xmlns:a16="http://schemas.microsoft.com/office/drawing/2014/main" id="{A0733642-8564-0646-9B61-9F1D2B6E3E02}"/>
              </a:ext>
              <a:ext uri="{C183D7F6-B498-43B3-948B-1728B52AA6E4}">
                <adec:decorative xmlns:adec="http://schemas.microsoft.com/office/drawing/2017/decorative" val="1"/>
              </a:ext>
            </a:extLst>
          </p:cNvPr>
          <p:cNvSpPr txBox="1">
            <a:spLocks/>
          </p:cNvSpPr>
          <p:nvPr/>
        </p:nvSpPr>
        <p:spPr>
          <a:xfrm>
            <a:off x="152401" y="152400"/>
            <a:ext cx="12192000" cy="6858000"/>
          </a:xfrm>
          <a:prstGeom prst="rect">
            <a:avLst/>
          </a:prstGeom>
        </p:spPr>
      </p:sp>
      <p:sp>
        <p:nvSpPr>
          <p:cNvPr id="3" name="Title 2">
            <a:extLst>
              <a:ext uri="{FF2B5EF4-FFF2-40B4-BE49-F238E27FC236}">
                <a16:creationId xmlns:a16="http://schemas.microsoft.com/office/drawing/2014/main" id="{B6C7325E-3F25-416F-B73A-660DE2B12762}"/>
              </a:ext>
            </a:extLst>
          </p:cNvPr>
          <p:cNvSpPr>
            <a:spLocks noGrp="1"/>
          </p:cNvSpPr>
          <p:nvPr>
            <p:ph type="title" idx="4294967295"/>
          </p:nvPr>
        </p:nvSpPr>
        <p:spPr>
          <a:xfrm>
            <a:off x="838200" y="365125"/>
            <a:ext cx="10515600" cy="1325563"/>
          </a:xfrm>
          <a:prstGeom prst="rect">
            <a:avLst/>
          </a:prstGeom>
        </p:spPr>
        <p:txBody>
          <a:bodyPr/>
          <a:lstStyle/>
          <a:p>
            <a:pPr algn="ctr"/>
            <a:r>
              <a:rPr lang="en-US" dirty="0">
                <a:solidFill>
                  <a:srgbClr val="FFFFFF"/>
                </a:solidFill>
              </a:rPr>
              <a:t>Timeline </a:t>
            </a:r>
          </a:p>
        </p:txBody>
      </p:sp>
    </p:spTree>
    <p:extLst>
      <p:ext uri="{BB962C8B-B14F-4D97-AF65-F5344CB8AC3E}">
        <p14:creationId xmlns:p14="http://schemas.microsoft.com/office/powerpoint/2010/main" val="2829906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C183D7F6-B498-43B3-948B-1728B52AA6E4}">
                <adec:decorative xmlns:adec="http://schemas.microsoft.com/office/drawing/2017/decorative" val="1"/>
              </a:ext>
            </a:extLst>
          </p:cNvPr>
          <p:cNvSpPr>
            <a:spLocks noGrp="1"/>
          </p:cNvSpPr>
          <p:nvPr>
            <p:ph type="pic" sz="quarter" idx="10"/>
          </p:nvPr>
        </p:nvSpPr>
        <p:spPr/>
      </p:sp>
      <p:sp>
        <p:nvSpPr>
          <p:cNvPr id="4" name="Title 3"/>
          <p:cNvSpPr txBox="1">
            <a:spLocks noGrp="1"/>
          </p:cNvSpPr>
          <p:nvPr>
            <p:ph type="title" idx="4294967295"/>
          </p:nvPr>
        </p:nvSpPr>
        <p:spPr>
          <a:xfrm>
            <a:off x="687771" y="1380797"/>
            <a:ext cx="10610850" cy="43704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Hearing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Attendees: 	Review board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Faculty 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Optional noncontributing advisor to faculty member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Review board chair presents case file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Faculty member presents rebuttal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Questions and Answers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Picture Placeholder 1">
            <a:extLst>
              <a:ext uri="{FF2B5EF4-FFF2-40B4-BE49-F238E27FC236}">
                <a16:creationId xmlns:a16="http://schemas.microsoft.com/office/drawing/2014/main" id="{A0733642-8564-0646-9B61-9F1D2B6E3E02}"/>
              </a:ext>
              <a:ext uri="{C183D7F6-B498-43B3-948B-1728B52AA6E4}">
                <adec:decorative xmlns:adec="http://schemas.microsoft.com/office/drawing/2017/decorative" val="1"/>
              </a:ext>
            </a:extLst>
          </p:cNvPr>
          <p:cNvSpPr txBox="1">
            <a:spLocks/>
          </p:cNvSpPr>
          <p:nvPr/>
        </p:nvSpPr>
        <p:spPr>
          <a:xfrm>
            <a:off x="152401" y="152400"/>
            <a:ext cx="12192000" cy="6858000"/>
          </a:xfrm>
          <a:prstGeom prst="rect">
            <a:avLst/>
          </a:prstGeom>
        </p:spPr>
      </p:sp>
    </p:spTree>
    <p:extLst>
      <p:ext uri="{BB962C8B-B14F-4D97-AF65-F5344CB8AC3E}">
        <p14:creationId xmlns:p14="http://schemas.microsoft.com/office/powerpoint/2010/main" val="805248132"/>
      </p:ext>
    </p:extLst>
  </p:cSld>
  <p:clrMapOvr>
    <a:masterClrMapping/>
  </p:clrMapOvr>
</p:sld>
</file>

<file path=ppt/theme/theme1.xml><?xml version="1.0" encoding="utf-8"?>
<a:theme xmlns:a="http://schemas.openxmlformats.org/drawingml/2006/main" name="Cover">
  <a:themeElements>
    <a:clrScheme name="LSU Color Palette">
      <a:dk1>
        <a:srgbClr val="462C79"/>
      </a:dk1>
      <a:lt1>
        <a:srgbClr val="FBCF22"/>
      </a:lt1>
      <a:dk2>
        <a:srgbClr val="000000"/>
      </a:dk2>
      <a:lt2>
        <a:srgbClr val="E7E6E6"/>
      </a:lt2>
      <a:accent1>
        <a:srgbClr val="462C79"/>
      </a:accent1>
      <a:accent2>
        <a:srgbClr val="8364AA"/>
      </a:accent2>
      <a:accent3>
        <a:srgbClr val="C4B3D7"/>
      </a:accent3>
      <a:accent4>
        <a:srgbClr val="D09F2A"/>
      </a:accent4>
      <a:accent5>
        <a:srgbClr val="FBCF22"/>
      </a:accent5>
      <a:accent6>
        <a:srgbClr val="EFECDA"/>
      </a:accent6>
      <a:hlink>
        <a:srgbClr val="8364AA"/>
      </a:hlink>
      <a:folHlink>
        <a:srgbClr val="97979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SU Powerpoint Presenation Template" id="{73A89870-85CA-6441-A270-0044E46CA18D}" vid="{24DC4B33-A210-124A-ADA7-540D37A63B6F}"/>
    </a:ext>
  </a:extLst>
</a:theme>
</file>

<file path=ppt/theme/theme2.xml><?xml version="1.0" encoding="utf-8"?>
<a:theme xmlns:a="http://schemas.openxmlformats.org/drawingml/2006/main" name="White-General">
  <a:themeElements>
    <a:clrScheme name="LSU Color Palette">
      <a:dk1>
        <a:srgbClr val="462C79"/>
      </a:dk1>
      <a:lt1>
        <a:srgbClr val="FBCF22"/>
      </a:lt1>
      <a:dk2>
        <a:srgbClr val="000000"/>
      </a:dk2>
      <a:lt2>
        <a:srgbClr val="E7E6E6"/>
      </a:lt2>
      <a:accent1>
        <a:srgbClr val="462C79"/>
      </a:accent1>
      <a:accent2>
        <a:srgbClr val="8364AA"/>
      </a:accent2>
      <a:accent3>
        <a:srgbClr val="C4B3D7"/>
      </a:accent3>
      <a:accent4>
        <a:srgbClr val="D09F2A"/>
      </a:accent4>
      <a:accent5>
        <a:srgbClr val="FBCF22"/>
      </a:accent5>
      <a:accent6>
        <a:srgbClr val="EFECDA"/>
      </a:accent6>
      <a:hlink>
        <a:srgbClr val="8364AA"/>
      </a:hlink>
      <a:folHlink>
        <a:srgbClr val="97979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SU Powerpoint Presenation Template" id="{73A89870-85CA-6441-A270-0044E46CA18D}" vid="{C501B244-F083-0E41-8B8A-5A3F85AE7644}"/>
    </a:ext>
  </a:extLst>
</a:theme>
</file>

<file path=ppt/theme/theme3.xml><?xml version="1.0" encoding="utf-8"?>
<a:theme xmlns:a="http://schemas.openxmlformats.org/drawingml/2006/main" name="Purple-General">
  <a:themeElements>
    <a:clrScheme name="LSU Color Palette">
      <a:dk1>
        <a:srgbClr val="462C79"/>
      </a:dk1>
      <a:lt1>
        <a:srgbClr val="FBCF22"/>
      </a:lt1>
      <a:dk2>
        <a:srgbClr val="000000"/>
      </a:dk2>
      <a:lt2>
        <a:srgbClr val="E7E6E6"/>
      </a:lt2>
      <a:accent1>
        <a:srgbClr val="462C79"/>
      </a:accent1>
      <a:accent2>
        <a:srgbClr val="8364AA"/>
      </a:accent2>
      <a:accent3>
        <a:srgbClr val="C4B3D7"/>
      </a:accent3>
      <a:accent4>
        <a:srgbClr val="D09F2A"/>
      </a:accent4>
      <a:accent5>
        <a:srgbClr val="FBCF22"/>
      </a:accent5>
      <a:accent6>
        <a:srgbClr val="EFECDA"/>
      </a:accent6>
      <a:hlink>
        <a:srgbClr val="8364AA"/>
      </a:hlink>
      <a:folHlink>
        <a:srgbClr val="97979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SU Powerpoint Presenation Template" id="{73A89870-85CA-6441-A270-0044E46CA18D}" vid="{A593FB2B-32B1-A247-8AF3-79131554CF9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LSU Powerpoint Presenation Template</Template>
  <TotalTime>1386</TotalTime>
  <Words>267</Words>
  <Application>Microsoft Office PowerPoint</Application>
  <PresentationFormat>Widescreen</PresentationFormat>
  <Paragraphs>79</Paragraphs>
  <Slides>7</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vt:i4>
      </vt:variant>
    </vt:vector>
  </HeadingPairs>
  <TitlesOfParts>
    <vt:vector size="16" baseType="lpstr">
      <vt:lpstr>Arial</vt:lpstr>
      <vt:lpstr>Calibri</vt:lpstr>
      <vt:lpstr>Calibri Light</vt:lpstr>
      <vt:lpstr>Courier New</vt:lpstr>
      <vt:lpstr>Helvetica</vt:lpstr>
      <vt:lpstr>Wingdings</vt:lpstr>
      <vt:lpstr>Cover</vt:lpstr>
      <vt:lpstr>White-General</vt:lpstr>
      <vt:lpstr>Purple-General</vt:lpstr>
      <vt:lpstr>Dismissal for Cause for Faculty</vt:lpstr>
      <vt:lpstr>Committee  Jackie Bach, Assoc. Dean, CHSE Troy Blanchard, Dean, HSS Jane Cassidy, Sr. Vice Provost, Academic Affairs Marwa Hassan, Professor, Construction Management Trey Jones, Deputy General Counsel Ryan Landry, Assistant Vice Provost Suzanne Marchand, Boyd Professor, History Ken McMillan, Professor Emeritus, Animal Sciences Nikki McNamara, Associate Director Shared Services, HRM Jennifer Normand, Executive Director Employee Relations, HRM Lori Martin, Professor, Sociology John Pardue, Professor, Civil &amp; Environmental Engineering   </vt:lpstr>
      <vt:lpstr>Charge to Committee  Long and convoluted process Simplify, clarity  Legalistic Mirror other faculty processes  Appropriateness of recommenders Academic versus Administrative  </vt:lpstr>
      <vt:lpstr>Reasons to Initiate Process  Serious deficiencies in performance  Act or acts of commission or omission  Specific misconduct</vt:lpstr>
      <vt:lpstr>Committee Review Process</vt:lpstr>
      <vt:lpstr>Timeline </vt:lpstr>
      <vt:lpstr>Hearing  Attendees:  Review board   Faculty member   Optional noncontributing advisor to faculty member  Review board chair presents case file Faculty member presents rebuttal Questions and Answers </vt:lpstr>
    </vt:vector>
  </TitlesOfParts>
  <Company>Louisiana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Thomas Landry</dc:creator>
  <cp:lastModifiedBy>Susannah Montandon</cp:lastModifiedBy>
  <cp:revision>79</cp:revision>
  <dcterms:created xsi:type="dcterms:W3CDTF">2018-08-10T18:40:00Z</dcterms:created>
  <dcterms:modified xsi:type="dcterms:W3CDTF">2021-07-01T16:47:08Z</dcterms:modified>
</cp:coreProperties>
</file>