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  <p:sldMasterId id="2147483674" r:id="rId3"/>
    <p:sldMasterId id="2147483699" r:id="rId4"/>
  </p:sldMasterIdLst>
  <p:notesMasterIdLst>
    <p:notesMasterId r:id="rId15"/>
  </p:notesMasterIdLst>
  <p:handoutMasterIdLst>
    <p:handoutMasterId r:id="rId16"/>
  </p:handoutMasterIdLst>
  <p:sldIdLst>
    <p:sldId id="256" r:id="rId5"/>
    <p:sldId id="628" r:id="rId6"/>
    <p:sldId id="622" r:id="rId7"/>
    <p:sldId id="632" r:id="rId8"/>
    <p:sldId id="362" r:id="rId9"/>
    <p:sldId id="636" r:id="rId10"/>
    <p:sldId id="635" r:id="rId11"/>
    <p:sldId id="276" r:id="rId12"/>
    <p:sldId id="639" r:id="rId13"/>
    <p:sldId id="638" r:id="rId1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olorado Robertson" initials="CR [4] [4]" lastIdx="1" clrIdx="6"/>
  <p:cmAuthor id="1" name="Colorado Robertson" initials="CR [3]" lastIdx="1" clrIdx="0"/>
  <p:cmAuthor id="8" name="Colorado Robertson" initials="CR [4] [5]" lastIdx="1" clrIdx="7"/>
  <p:cmAuthor id="2" name="Colorado Robertson" initials="CR" lastIdx="1" clrIdx="1"/>
  <p:cmAuthor id="9" name="Colorado Robertson" initials="CR [4] [5] [2]" lastIdx="1" clrIdx="8"/>
  <p:cmAuthor id="3" name="Colorado Robertson" initials="CR [2]" lastIdx="1" clrIdx="2"/>
  <p:cmAuthor id="10" name="Colorado Robertson" initials="CR [4] [6]" lastIdx="1" clrIdx="9"/>
  <p:cmAuthor id="4" name="Colorado Robertson" initials="CR [4]" lastIdx="1" clrIdx="3"/>
  <p:cmAuthor id="5" name="Colorado Robertson" initials="CR [4] [2]" lastIdx="1" clrIdx="4"/>
  <p:cmAuthor id="6" name="Colorado Robertson" initials="CR [4] [3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9F13"/>
    <a:srgbClr val="461D7C"/>
    <a:srgbClr val="FDD023"/>
    <a:srgbClr val="8D55D7"/>
    <a:srgbClr val="672F09"/>
    <a:srgbClr val="A5A5A5"/>
    <a:srgbClr val="A2713C"/>
    <a:srgbClr val="000000"/>
    <a:srgbClr val="B98245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17"/>
    <p:restoredTop sz="91434"/>
  </p:normalViewPr>
  <p:slideViewPr>
    <p:cSldViewPr snapToGrid="0" snapToObjects="1">
      <p:cViewPr varScale="1">
        <p:scale>
          <a:sx n="61" d="100"/>
          <a:sy n="61" d="100"/>
        </p:scale>
        <p:origin x="4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image" Target="../media/image105.jfif"/><Relationship Id="rId1" Type="http://schemas.openxmlformats.org/officeDocument/2006/relationships/image" Target="../media/image10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fif"/><Relationship Id="rId2" Type="http://schemas.openxmlformats.org/officeDocument/2006/relationships/image" Target="../media/image108.jpg"/><Relationship Id="rId1" Type="http://schemas.openxmlformats.org/officeDocument/2006/relationships/image" Target="../media/image10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g"/><Relationship Id="rId2" Type="http://schemas.openxmlformats.org/officeDocument/2006/relationships/image" Target="../media/image111.jpg"/><Relationship Id="rId1" Type="http://schemas.openxmlformats.org/officeDocument/2006/relationships/image" Target="../media/image1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image" Target="../media/image105.jfif"/><Relationship Id="rId1" Type="http://schemas.openxmlformats.org/officeDocument/2006/relationships/image" Target="../media/image10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fif"/><Relationship Id="rId2" Type="http://schemas.openxmlformats.org/officeDocument/2006/relationships/image" Target="../media/image108.jpg"/><Relationship Id="rId1" Type="http://schemas.openxmlformats.org/officeDocument/2006/relationships/image" Target="../media/image10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g"/><Relationship Id="rId2" Type="http://schemas.openxmlformats.org/officeDocument/2006/relationships/image" Target="../media/image111.jpg"/><Relationship Id="rId1" Type="http://schemas.openxmlformats.org/officeDocument/2006/relationships/image" Target="../media/image1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A3B8AE-C7E8-4645-A424-3250CD67FC83}" type="doc">
      <dgm:prSet loTypeId="urn:microsoft.com/office/officeart/2005/8/layout/matrix2" loCatId="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676A7A6-AEF0-8146-9956-D643265C094A}">
      <dgm:prSet phldrT="[Text]" custT="1"/>
      <dgm:spPr>
        <a:solidFill>
          <a:srgbClr val="767171">
            <a:alpha val="74902"/>
          </a:srgbClr>
        </a:solidFill>
      </dgm:spPr>
      <dgm:t>
        <a:bodyPr/>
        <a:lstStyle/>
        <a:p>
          <a:r>
            <a:rPr lang="en-US" sz="2200" b="1" dirty="0">
              <a:solidFill>
                <a:srgbClr val="FDD0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Risk Identification, Analysis &amp; Management</a:t>
          </a:r>
        </a:p>
      </dgm:t>
    </dgm:pt>
    <dgm:pt modelId="{07A429FB-3D01-6045-8D6E-EA19DDB201C8}" type="parTrans" cxnId="{C92ACF0B-E83F-8D4B-BF4F-151258BD2B4E}">
      <dgm:prSet/>
      <dgm:spPr/>
      <dgm:t>
        <a:bodyPr/>
        <a:lstStyle/>
        <a:p>
          <a:endParaRPr lang="en-US"/>
        </a:p>
      </dgm:t>
    </dgm:pt>
    <dgm:pt modelId="{B9629258-3E10-1746-8960-EED5842D05CB}" type="sibTrans" cxnId="{C92ACF0B-E83F-8D4B-BF4F-151258BD2B4E}">
      <dgm:prSet/>
      <dgm:spPr/>
      <dgm:t>
        <a:bodyPr/>
        <a:lstStyle/>
        <a:p>
          <a:endParaRPr lang="en-US"/>
        </a:p>
      </dgm:t>
    </dgm:pt>
    <dgm:pt modelId="{F009089C-B169-574A-987E-5389B85ABA60}">
      <dgm:prSet phldrT="[Text]" custT="1"/>
      <dgm:spPr>
        <a:solidFill>
          <a:srgbClr val="767171">
            <a:alpha val="74902"/>
          </a:srgbClr>
        </a:solidFill>
      </dgm:spPr>
      <dgm:t>
        <a:bodyPr/>
        <a:lstStyle/>
        <a:p>
          <a:r>
            <a:rPr lang="en-US" sz="2400" b="1" dirty="0">
              <a:solidFill>
                <a:srgbClr val="FDD0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Risk Financing/Insurance Programs</a:t>
          </a:r>
        </a:p>
      </dgm:t>
    </dgm:pt>
    <dgm:pt modelId="{E1900E55-08CC-0949-A98F-8685F82359E3}" type="parTrans" cxnId="{65468EF5-0838-5C4A-95C7-9363F1304F62}">
      <dgm:prSet/>
      <dgm:spPr/>
      <dgm:t>
        <a:bodyPr/>
        <a:lstStyle/>
        <a:p>
          <a:endParaRPr lang="en-US"/>
        </a:p>
      </dgm:t>
    </dgm:pt>
    <dgm:pt modelId="{46F19222-B2EC-8141-B063-839EDE1F34CD}" type="sibTrans" cxnId="{65468EF5-0838-5C4A-95C7-9363F1304F62}">
      <dgm:prSet/>
      <dgm:spPr/>
      <dgm:t>
        <a:bodyPr/>
        <a:lstStyle/>
        <a:p>
          <a:endParaRPr lang="en-US"/>
        </a:p>
      </dgm:t>
    </dgm:pt>
    <dgm:pt modelId="{D18A73B4-6EE6-214C-B70D-5515174F63D8}">
      <dgm:prSet phldrT="[Text]" custT="1"/>
      <dgm:spPr>
        <a:solidFill>
          <a:srgbClr val="767171">
            <a:alpha val="74902"/>
          </a:srgbClr>
        </a:solidFill>
      </dgm:spPr>
      <dgm:t>
        <a:bodyPr/>
        <a:lstStyle/>
        <a:p>
          <a:r>
            <a:rPr lang="en-US" sz="2400" b="1" dirty="0">
              <a:solidFill>
                <a:srgbClr val="FDD0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Risk Management Programs</a:t>
          </a:r>
        </a:p>
      </dgm:t>
    </dgm:pt>
    <dgm:pt modelId="{13CDDAED-B8D9-FB45-AF86-84C68E469952}" type="parTrans" cxnId="{31EA6741-8776-3247-9C1D-88BB3F97C218}">
      <dgm:prSet/>
      <dgm:spPr/>
      <dgm:t>
        <a:bodyPr/>
        <a:lstStyle/>
        <a:p>
          <a:endParaRPr lang="en-US"/>
        </a:p>
      </dgm:t>
    </dgm:pt>
    <dgm:pt modelId="{5AF9F674-DC4B-C94B-BE23-D21448E1C440}" type="sibTrans" cxnId="{31EA6741-8776-3247-9C1D-88BB3F97C218}">
      <dgm:prSet/>
      <dgm:spPr/>
      <dgm:t>
        <a:bodyPr/>
        <a:lstStyle/>
        <a:p>
          <a:endParaRPr lang="en-US"/>
        </a:p>
      </dgm:t>
    </dgm:pt>
    <dgm:pt modelId="{DC109CE8-BEA7-6F49-8DB5-97D53FCE3682}">
      <dgm:prSet phldrT="[Text]" custT="1"/>
      <dgm:spPr>
        <a:solidFill>
          <a:srgbClr val="767171">
            <a:alpha val="74902"/>
          </a:srgbClr>
        </a:solidFill>
      </dgm:spPr>
      <dgm:t>
        <a:bodyPr/>
        <a:lstStyle/>
        <a:p>
          <a:r>
            <a:rPr lang="en-US" sz="2400" b="1" dirty="0">
              <a:solidFill>
                <a:srgbClr val="FDD0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Claims Administration</a:t>
          </a:r>
        </a:p>
      </dgm:t>
    </dgm:pt>
    <dgm:pt modelId="{9BF6232F-6D2A-914F-8709-485ED55E77D5}" type="parTrans" cxnId="{16349BD0-48C8-A64D-B315-D8D38EFBF2E1}">
      <dgm:prSet/>
      <dgm:spPr/>
      <dgm:t>
        <a:bodyPr/>
        <a:lstStyle/>
        <a:p>
          <a:endParaRPr lang="en-US"/>
        </a:p>
      </dgm:t>
    </dgm:pt>
    <dgm:pt modelId="{AB66FC59-C2B0-034E-82D8-4DD51D1C35AE}" type="sibTrans" cxnId="{16349BD0-48C8-A64D-B315-D8D38EFBF2E1}">
      <dgm:prSet/>
      <dgm:spPr/>
      <dgm:t>
        <a:bodyPr/>
        <a:lstStyle/>
        <a:p>
          <a:endParaRPr lang="en-US"/>
        </a:p>
      </dgm:t>
    </dgm:pt>
    <dgm:pt modelId="{93E3925C-B590-534B-9E0A-279ECCFE7CA8}">
      <dgm:prSet/>
      <dgm:spPr/>
      <dgm:t>
        <a:bodyPr/>
        <a:lstStyle/>
        <a:p>
          <a:r>
            <a:rPr lang="en-US" sz="2000" dirty="0">
              <a:solidFill>
                <a:schemeClr val="bg1"/>
              </a:solidFill>
            </a:rPr>
            <a:t>Internal Risk Financing Programs</a:t>
          </a:r>
        </a:p>
      </dgm:t>
    </dgm:pt>
    <dgm:pt modelId="{C9CC0C6F-DEA0-5B4C-8DB5-1DCC0EE9AA5C}" type="sibTrans" cxnId="{6A982130-E5DA-DD47-8CC6-7A6CCC6A5310}">
      <dgm:prSet/>
      <dgm:spPr/>
      <dgm:t>
        <a:bodyPr/>
        <a:lstStyle/>
        <a:p>
          <a:endParaRPr lang="en-US"/>
        </a:p>
      </dgm:t>
    </dgm:pt>
    <dgm:pt modelId="{DF4FD202-2D81-3E48-A644-BAB2CFBF79A0}" type="parTrans" cxnId="{6A982130-E5DA-DD47-8CC6-7A6CCC6A5310}">
      <dgm:prSet/>
      <dgm:spPr/>
      <dgm:t>
        <a:bodyPr/>
        <a:lstStyle/>
        <a:p>
          <a:endParaRPr lang="en-US"/>
        </a:p>
      </dgm:t>
    </dgm:pt>
    <dgm:pt modelId="{AAD01C2B-8C97-1C4B-A8D4-91C4B09C9190}">
      <dgm:prSet/>
      <dgm:spPr/>
      <dgm:t>
        <a:bodyPr/>
        <a:lstStyle/>
        <a:p>
          <a:r>
            <a:rPr lang="en-US" sz="2000" dirty="0">
              <a:solidFill>
                <a:schemeClr val="bg1"/>
              </a:solidFill>
            </a:rPr>
            <a:t>Commercial Insurance Placements</a:t>
          </a:r>
        </a:p>
      </dgm:t>
    </dgm:pt>
    <dgm:pt modelId="{FC7ACE84-00C2-904B-A0B0-C72F1C5F2C79}" type="sibTrans" cxnId="{F3FA1830-1DC3-B843-8EA7-B73CA017BB48}">
      <dgm:prSet/>
      <dgm:spPr/>
      <dgm:t>
        <a:bodyPr/>
        <a:lstStyle/>
        <a:p>
          <a:endParaRPr lang="en-US"/>
        </a:p>
      </dgm:t>
    </dgm:pt>
    <dgm:pt modelId="{B7EFCC3A-DB9B-4B4B-AE24-45F072B28DC7}" type="parTrans" cxnId="{F3FA1830-1DC3-B843-8EA7-B73CA017BB48}">
      <dgm:prSet/>
      <dgm:spPr/>
      <dgm:t>
        <a:bodyPr/>
        <a:lstStyle/>
        <a:p>
          <a:endParaRPr lang="en-US"/>
        </a:p>
      </dgm:t>
    </dgm:pt>
    <dgm:pt modelId="{33C6A603-4990-D34C-BC96-7AD63F7A2051}">
      <dgm:prSet/>
      <dgm:spPr/>
      <dgm:t>
        <a:bodyPr/>
        <a:lstStyle/>
        <a:p>
          <a:r>
            <a:rPr lang="en-US" sz="2000" dirty="0">
              <a:solidFill>
                <a:schemeClr val="bg1"/>
              </a:solidFill>
            </a:rPr>
            <a:t>Manage LSU’s Financial Risk Exposure </a:t>
          </a:r>
        </a:p>
      </dgm:t>
    </dgm:pt>
    <dgm:pt modelId="{A1FDD21F-256F-4D41-B401-3FEF80849891}" type="sibTrans" cxnId="{844ADC76-2416-3440-9849-60B0F5EA3ACD}">
      <dgm:prSet/>
      <dgm:spPr/>
      <dgm:t>
        <a:bodyPr/>
        <a:lstStyle/>
        <a:p>
          <a:endParaRPr lang="en-US"/>
        </a:p>
      </dgm:t>
    </dgm:pt>
    <dgm:pt modelId="{A9C78879-C88B-EB4C-95DF-0A6A9DBB1884}" type="parTrans" cxnId="{844ADC76-2416-3440-9849-60B0F5EA3ACD}">
      <dgm:prSet/>
      <dgm:spPr/>
      <dgm:t>
        <a:bodyPr/>
        <a:lstStyle/>
        <a:p>
          <a:endParaRPr lang="en-US"/>
        </a:p>
      </dgm:t>
    </dgm:pt>
    <dgm:pt modelId="{27DFA200-C661-FD46-B538-DABED7BD776D}">
      <dgm:prSet phldrT="[Text]" custT="1"/>
      <dgm:spPr>
        <a:solidFill>
          <a:srgbClr val="767171">
            <a:alpha val="74902"/>
          </a:srgbClr>
        </a:solidFill>
      </dgm:spPr>
      <dgm:t>
        <a:bodyPr/>
        <a:lstStyle/>
        <a:p>
          <a:r>
            <a:rPr lang="en-US" sz="2000" dirty="0"/>
            <a:t>Risk Assessments &amp; Consultations</a:t>
          </a:r>
        </a:p>
      </dgm:t>
    </dgm:pt>
    <dgm:pt modelId="{2C52E44B-BCD2-3D4D-AECD-A2AA00D58D93}" type="sibTrans" cxnId="{D6D19DDC-1C9B-E84A-A28C-11DE06C26FFA}">
      <dgm:prSet/>
      <dgm:spPr/>
      <dgm:t>
        <a:bodyPr/>
        <a:lstStyle/>
        <a:p>
          <a:endParaRPr lang="en-US"/>
        </a:p>
      </dgm:t>
    </dgm:pt>
    <dgm:pt modelId="{79462B11-0F9D-104B-A2C7-12923D4E3726}" type="parTrans" cxnId="{D6D19DDC-1C9B-E84A-A28C-11DE06C26FFA}">
      <dgm:prSet/>
      <dgm:spPr/>
      <dgm:t>
        <a:bodyPr/>
        <a:lstStyle/>
        <a:p>
          <a:endParaRPr lang="en-US"/>
        </a:p>
      </dgm:t>
    </dgm:pt>
    <dgm:pt modelId="{E5358561-BA03-FC4E-BDD8-7E314BE2FF70}">
      <dgm:prSet phldrT="[Text]" custT="1"/>
      <dgm:spPr>
        <a:solidFill>
          <a:srgbClr val="767171">
            <a:alpha val="74902"/>
          </a:srgbClr>
        </a:solidFill>
      </dgm:spPr>
      <dgm:t>
        <a:bodyPr/>
        <a:lstStyle/>
        <a:p>
          <a:r>
            <a:rPr lang="en-US" sz="2000" dirty="0"/>
            <a:t>Loss Prevention and Control </a:t>
          </a:r>
        </a:p>
      </dgm:t>
    </dgm:pt>
    <dgm:pt modelId="{9E4D1607-39C5-E94A-AE95-7CA5D1881B2E}" type="sibTrans" cxnId="{0BA9F23D-C329-234F-BFFD-F025061A023B}">
      <dgm:prSet/>
      <dgm:spPr/>
      <dgm:t>
        <a:bodyPr/>
        <a:lstStyle/>
        <a:p>
          <a:endParaRPr lang="en-US"/>
        </a:p>
      </dgm:t>
    </dgm:pt>
    <dgm:pt modelId="{FA515116-C533-1944-BB40-D1073235F940}" type="parTrans" cxnId="{0BA9F23D-C329-234F-BFFD-F025061A023B}">
      <dgm:prSet/>
      <dgm:spPr/>
      <dgm:t>
        <a:bodyPr/>
        <a:lstStyle/>
        <a:p>
          <a:endParaRPr lang="en-US"/>
        </a:p>
      </dgm:t>
    </dgm:pt>
    <dgm:pt modelId="{23224D97-AF2C-C645-A3CA-EC1B5FADE97B}">
      <dgm:prSet phldrT="[Text]" custT="1"/>
      <dgm:spPr>
        <a:solidFill>
          <a:srgbClr val="767171">
            <a:alpha val="74902"/>
          </a:srgbClr>
        </a:solidFill>
      </dgm:spPr>
      <dgm:t>
        <a:bodyPr/>
        <a:lstStyle/>
        <a:p>
          <a:r>
            <a:rPr lang="en-US" sz="2000" dirty="0"/>
            <a:t>Guidelines and Policies</a:t>
          </a:r>
        </a:p>
      </dgm:t>
    </dgm:pt>
    <dgm:pt modelId="{17167AD7-6416-754E-8685-53D7F37457B4}" type="sibTrans" cxnId="{AF67410D-3CE4-4B49-B03D-436B207E9093}">
      <dgm:prSet/>
      <dgm:spPr/>
      <dgm:t>
        <a:bodyPr/>
        <a:lstStyle/>
        <a:p>
          <a:endParaRPr lang="en-US"/>
        </a:p>
      </dgm:t>
    </dgm:pt>
    <dgm:pt modelId="{3E9DFEE5-AAD1-6A43-A7D9-D93A76D32814}" type="parTrans" cxnId="{AF67410D-3CE4-4B49-B03D-436B207E9093}">
      <dgm:prSet/>
      <dgm:spPr/>
      <dgm:t>
        <a:bodyPr/>
        <a:lstStyle/>
        <a:p>
          <a:endParaRPr lang="en-US"/>
        </a:p>
      </dgm:t>
    </dgm:pt>
    <dgm:pt modelId="{09B9A944-2A3B-5847-8B3F-D89977BAD4C0}">
      <dgm:prSet phldrT="[Text]" custT="1"/>
      <dgm:spPr>
        <a:solidFill>
          <a:srgbClr val="767171">
            <a:alpha val="74902"/>
          </a:srgbClr>
        </a:solidFill>
      </dgm:spPr>
      <dgm:t>
        <a:bodyPr/>
        <a:lstStyle/>
        <a:p>
          <a:r>
            <a:rPr lang="en-US" sz="2000" dirty="0"/>
            <a:t>Inspections</a:t>
          </a:r>
        </a:p>
      </dgm:t>
    </dgm:pt>
    <dgm:pt modelId="{6AD2F3D1-D4E4-734E-9B06-96EB469366E5}" type="sibTrans" cxnId="{9D821ECE-FE3D-3C4F-97A9-F1AC1882B6E3}">
      <dgm:prSet/>
      <dgm:spPr/>
      <dgm:t>
        <a:bodyPr/>
        <a:lstStyle/>
        <a:p>
          <a:endParaRPr lang="en-US"/>
        </a:p>
      </dgm:t>
    </dgm:pt>
    <dgm:pt modelId="{ED4E225E-D7F0-9140-ABD1-F31AB0BCE994}" type="parTrans" cxnId="{9D821ECE-FE3D-3C4F-97A9-F1AC1882B6E3}">
      <dgm:prSet/>
      <dgm:spPr/>
      <dgm:t>
        <a:bodyPr/>
        <a:lstStyle/>
        <a:p>
          <a:endParaRPr lang="en-US"/>
        </a:p>
      </dgm:t>
    </dgm:pt>
    <dgm:pt modelId="{609B0BC2-5FA5-2546-A4C1-7172686E7098}">
      <dgm:prSet phldrT="[Text]" custT="1"/>
      <dgm:spPr>
        <a:solidFill>
          <a:srgbClr val="767171">
            <a:alpha val="74902"/>
          </a:srgbClr>
        </a:solidFill>
      </dgm:spPr>
      <dgm:t>
        <a:bodyPr/>
        <a:lstStyle/>
        <a:p>
          <a:r>
            <a:rPr lang="en-US" sz="2000" dirty="0"/>
            <a:t>Contract/Agreement Review</a:t>
          </a:r>
        </a:p>
      </dgm:t>
    </dgm:pt>
    <dgm:pt modelId="{62FB6A53-A720-D443-95CA-82206A0F6FFB}" type="sibTrans" cxnId="{140B16C1-7A30-CA4E-BF44-FF8F2509D4D0}">
      <dgm:prSet/>
      <dgm:spPr/>
      <dgm:t>
        <a:bodyPr/>
        <a:lstStyle/>
        <a:p>
          <a:endParaRPr lang="en-US"/>
        </a:p>
      </dgm:t>
    </dgm:pt>
    <dgm:pt modelId="{B0563167-A9AD-C043-9CAF-2912727DC699}" type="parTrans" cxnId="{140B16C1-7A30-CA4E-BF44-FF8F2509D4D0}">
      <dgm:prSet/>
      <dgm:spPr/>
      <dgm:t>
        <a:bodyPr/>
        <a:lstStyle/>
        <a:p>
          <a:endParaRPr lang="en-US"/>
        </a:p>
      </dgm:t>
    </dgm:pt>
    <dgm:pt modelId="{B9EC5B47-E230-3042-AC62-D174368B88E5}">
      <dgm:prSet phldrT="[Text]" custT="1"/>
      <dgm:spPr>
        <a:solidFill>
          <a:srgbClr val="767171">
            <a:alpha val="74902"/>
          </a:srgbClr>
        </a:solidFill>
      </dgm:spPr>
      <dgm:t>
        <a:bodyPr/>
        <a:lstStyle/>
        <a:p>
          <a:r>
            <a:rPr lang="en-US" sz="2000" dirty="0"/>
            <a:t>Workers Compensation</a:t>
          </a:r>
        </a:p>
      </dgm:t>
    </dgm:pt>
    <dgm:pt modelId="{C543A40F-95E7-C041-A02E-6AFD7A0C73D5}" type="sibTrans" cxnId="{46234B6D-713A-A443-9946-345076112033}">
      <dgm:prSet/>
      <dgm:spPr/>
      <dgm:t>
        <a:bodyPr/>
        <a:lstStyle/>
        <a:p>
          <a:endParaRPr lang="en-US"/>
        </a:p>
      </dgm:t>
    </dgm:pt>
    <dgm:pt modelId="{48115676-629F-3942-9EA2-05A823E8705E}" type="parTrans" cxnId="{46234B6D-713A-A443-9946-345076112033}">
      <dgm:prSet/>
      <dgm:spPr/>
      <dgm:t>
        <a:bodyPr/>
        <a:lstStyle/>
        <a:p>
          <a:endParaRPr lang="en-US"/>
        </a:p>
      </dgm:t>
    </dgm:pt>
    <dgm:pt modelId="{FF263FAA-A381-894C-AC9B-DE561627E4AE}">
      <dgm:prSet phldrT="[Text]" custT="1"/>
      <dgm:spPr>
        <a:solidFill>
          <a:srgbClr val="767171">
            <a:alpha val="74902"/>
          </a:srgbClr>
        </a:solidFill>
      </dgm:spPr>
      <dgm:t>
        <a:bodyPr/>
        <a:lstStyle/>
        <a:p>
          <a:r>
            <a:rPr lang="en-US" sz="2000" dirty="0"/>
            <a:t>Youth Protection Policy</a:t>
          </a:r>
        </a:p>
      </dgm:t>
    </dgm:pt>
    <dgm:pt modelId="{987ECE24-C223-7240-8333-80583E981896}" type="sibTrans" cxnId="{E8BC9435-AECA-8C49-8269-CC901260185A}">
      <dgm:prSet/>
      <dgm:spPr/>
      <dgm:t>
        <a:bodyPr/>
        <a:lstStyle/>
        <a:p>
          <a:endParaRPr lang="en-US"/>
        </a:p>
      </dgm:t>
    </dgm:pt>
    <dgm:pt modelId="{5FEC7143-0DB5-BA48-AE0B-2C066DAD310C}" type="parTrans" cxnId="{E8BC9435-AECA-8C49-8269-CC901260185A}">
      <dgm:prSet/>
      <dgm:spPr/>
      <dgm:t>
        <a:bodyPr/>
        <a:lstStyle/>
        <a:p>
          <a:endParaRPr lang="en-US"/>
        </a:p>
      </dgm:t>
    </dgm:pt>
    <dgm:pt modelId="{A94E2384-BA32-2342-82EB-36D2C5AF357B}">
      <dgm:prSet phldrT="[Text]" custT="1"/>
      <dgm:spPr>
        <a:solidFill>
          <a:srgbClr val="767171">
            <a:alpha val="74902"/>
          </a:srgbClr>
        </a:solidFill>
      </dgm:spPr>
      <dgm:t>
        <a:bodyPr/>
        <a:lstStyle/>
        <a:p>
          <a:r>
            <a:rPr lang="en-US" sz="2000" dirty="0"/>
            <a:t>Vehicle Use Administration</a:t>
          </a:r>
        </a:p>
      </dgm:t>
    </dgm:pt>
    <dgm:pt modelId="{4C81FA64-C9F8-DB4E-AA3B-EF5F313453F5}" type="sibTrans" cxnId="{1E3038B3-7374-2841-B420-EFB8658CE2F6}">
      <dgm:prSet/>
      <dgm:spPr/>
      <dgm:t>
        <a:bodyPr/>
        <a:lstStyle/>
        <a:p>
          <a:endParaRPr lang="en-US"/>
        </a:p>
      </dgm:t>
    </dgm:pt>
    <dgm:pt modelId="{745CB2B5-A969-624C-B3A4-239D35A26908}" type="parTrans" cxnId="{1E3038B3-7374-2841-B420-EFB8658CE2F6}">
      <dgm:prSet/>
      <dgm:spPr/>
      <dgm:t>
        <a:bodyPr/>
        <a:lstStyle/>
        <a:p>
          <a:endParaRPr lang="en-US"/>
        </a:p>
      </dgm:t>
    </dgm:pt>
    <dgm:pt modelId="{C69BBFED-E1A4-EA4B-AB06-8E35EB82008C}">
      <dgm:prSet phldrT="[Text]" custT="1"/>
      <dgm:spPr>
        <a:solidFill>
          <a:srgbClr val="767171">
            <a:alpha val="74902"/>
          </a:srgbClr>
        </a:solidFill>
      </dgm:spPr>
      <dgm:t>
        <a:bodyPr/>
        <a:lstStyle/>
        <a:p>
          <a:r>
            <a:rPr lang="en-US" sz="2000" dirty="0"/>
            <a:t>International Travel</a:t>
          </a:r>
        </a:p>
      </dgm:t>
    </dgm:pt>
    <dgm:pt modelId="{107ECF2C-F3FE-BF45-B5EE-D7BB6D1DC019}" type="sibTrans" cxnId="{8A173642-BFED-3E4F-8441-F1E5B0A4E8C6}">
      <dgm:prSet/>
      <dgm:spPr/>
      <dgm:t>
        <a:bodyPr/>
        <a:lstStyle/>
        <a:p>
          <a:endParaRPr lang="en-US"/>
        </a:p>
      </dgm:t>
    </dgm:pt>
    <dgm:pt modelId="{875DE838-8D8F-A045-ACF1-F209AD06E9DF}" type="parTrans" cxnId="{8A173642-BFED-3E4F-8441-F1E5B0A4E8C6}">
      <dgm:prSet/>
      <dgm:spPr/>
      <dgm:t>
        <a:bodyPr/>
        <a:lstStyle/>
        <a:p>
          <a:endParaRPr lang="en-US"/>
        </a:p>
      </dgm:t>
    </dgm:pt>
    <dgm:pt modelId="{E7697EC3-8BCF-4622-AE8C-20F3A6D70C95}">
      <dgm:prSet phldrT="[Text]" custT="1"/>
      <dgm:spPr>
        <a:solidFill>
          <a:srgbClr val="767171">
            <a:alpha val="74902"/>
          </a:srgbClr>
        </a:solidFill>
      </dgm:spPr>
      <dgm:t>
        <a:bodyPr/>
        <a:lstStyle/>
        <a:p>
          <a:r>
            <a:rPr lang="en-US" sz="2000" dirty="0"/>
            <a:t>Property</a:t>
          </a:r>
        </a:p>
      </dgm:t>
    </dgm:pt>
    <dgm:pt modelId="{3B8E1A74-A1AF-4DC3-8B3B-1F91BB08122F}" type="parTrans" cxnId="{BCDF6696-65BB-44B9-8A2C-2BD8B5CE411F}">
      <dgm:prSet/>
      <dgm:spPr/>
      <dgm:t>
        <a:bodyPr/>
        <a:lstStyle/>
        <a:p>
          <a:endParaRPr lang="en-US"/>
        </a:p>
      </dgm:t>
    </dgm:pt>
    <dgm:pt modelId="{0921D22F-6DF3-4E04-971C-0E9A26B8B1F7}" type="sibTrans" cxnId="{BCDF6696-65BB-44B9-8A2C-2BD8B5CE411F}">
      <dgm:prSet/>
      <dgm:spPr/>
      <dgm:t>
        <a:bodyPr/>
        <a:lstStyle/>
        <a:p>
          <a:endParaRPr lang="en-US"/>
        </a:p>
      </dgm:t>
    </dgm:pt>
    <dgm:pt modelId="{F2DB8C52-89FB-4DF7-8BE4-5670FCDB8871}">
      <dgm:prSet phldrT="[Text]" custT="1"/>
      <dgm:spPr>
        <a:solidFill>
          <a:srgbClr val="767171">
            <a:alpha val="74902"/>
          </a:srgbClr>
        </a:solidFill>
      </dgm:spPr>
      <dgm:t>
        <a:bodyPr/>
        <a:lstStyle/>
        <a:p>
          <a:r>
            <a:rPr lang="en-US" sz="2000" dirty="0"/>
            <a:t>Liability</a:t>
          </a:r>
        </a:p>
      </dgm:t>
    </dgm:pt>
    <dgm:pt modelId="{2417A397-3C9C-4C84-97B4-F089F413C8A2}" type="parTrans" cxnId="{929696EF-C76C-46E7-8585-948292558DDE}">
      <dgm:prSet/>
      <dgm:spPr/>
      <dgm:t>
        <a:bodyPr/>
        <a:lstStyle/>
        <a:p>
          <a:endParaRPr lang="en-US"/>
        </a:p>
      </dgm:t>
    </dgm:pt>
    <dgm:pt modelId="{66532656-5C22-4EE9-8ECF-741139BAE178}" type="sibTrans" cxnId="{929696EF-C76C-46E7-8585-948292558DDE}">
      <dgm:prSet/>
      <dgm:spPr/>
      <dgm:t>
        <a:bodyPr/>
        <a:lstStyle/>
        <a:p>
          <a:endParaRPr lang="en-US"/>
        </a:p>
      </dgm:t>
    </dgm:pt>
    <dgm:pt modelId="{E43D515D-E842-408C-8C19-BC40311582B0}">
      <dgm:prSet custT="1"/>
      <dgm:spPr/>
      <dgm:t>
        <a:bodyPr/>
        <a:lstStyle/>
        <a:p>
          <a:r>
            <a:rPr lang="en-US" sz="2000" dirty="0"/>
            <a:t>Travel Accident </a:t>
          </a:r>
        </a:p>
      </dgm:t>
    </dgm:pt>
    <dgm:pt modelId="{337B9C43-FE30-4598-8E69-2855A4865E78}" type="parTrans" cxnId="{FB711A3D-5028-4C5F-B817-C07A0BD557D3}">
      <dgm:prSet/>
      <dgm:spPr/>
      <dgm:t>
        <a:bodyPr/>
        <a:lstStyle/>
        <a:p>
          <a:endParaRPr lang="en-US"/>
        </a:p>
      </dgm:t>
    </dgm:pt>
    <dgm:pt modelId="{0ABFE2B3-887A-4D76-95B4-A68A4E40FD79}" type="sibTrans" cxnId="{FB711A3D-5028-4C5F-B817-C07A0BD557D3}">
      <dgm:prSet/>
      <dgm:spPr/>
      <dgm:t>
        <a:bodyPr/>
        <a:lstStyle/>
        <a:p>
          <a:endParaRPr lang="en-US"/>
        </a:p>
      </dgm:t>
    </dgm:pt>
    <dgm:pt modelId="{1C1FA1D9-4EED-BB4A-A228-A168E3CC24C1}" type="pres">
      <dgm:prSet presAssocID="{93A3B8AE-C7E8-4645-A424-3250CD67FC83}" presName="matrix" presStyleCnt="0">
        <dgm:presLayoutVars>
          <dgm:chMax val="1"/>
          <dgm:dir/>
          <dgm:resizeHandles val="exact"/>
        </dgm:presLayoutVars>
      </dgm:prSet>
      <dgm:spPr/>
    </dgm:pt>
    <dgm:pt modelId="{94F18346-45C1-984A-AA0E-8867A367ACE5}" type="pres">
      <dgm:prSet presAssocID="{93A3B8AE-C7E8-4645-A424-3250CD67FC83}" presName="axisShape" presStyleLbl="bgShp" presStyleIdx="0" presStyleCnt="1" custScaleX="204009" custLinFactNeighborX="-17" custLinFactNeighborY="3160"/>
      <dgm:spPr/>
    </dgm:pt>
    <dgm:pt modelId="{B5A0612A-BC8E-1344-B220-3D409632DA86}" type="pres">
      <dgm:prSet presAssocID="{93A3B8AE-C7E8-4645-A424-3250CD67FC83}" presName="rect1" presStyleLbl="node1" presStyleIdx="0" presStyleCnt="4" custScaleX="250050" custScaleY="102935" custLinFactNeighborX="-75806" custLinFactNeighborY="-4788">
        <dgm:presLayoutVars>
          <dgm:chMax val="0"/>
          <dgm:chPref val="0"/>
          <dgm:bulletEnabled val="1"/>
        </dgm:presLayoutVars>
      </dgm:prSet>
      <dgm:spPr/>
    </dgm:pt>
    <dgm:pt modelId="{F2E0759B-23AD-414D-8ACA-F6441B69614E}" type="pres">
      <dgm:prSet presAssocID="{93A3B8AE-C7E8-4645-A424-3250CD67FC83}" presName="rect2" presStyleLbl="node1" presStyleIdx="1" presStyleCnt="4" custScaleX="253046" custScaleY="103887" custLinFactNeighborX="76308" custLinFactNeighborY="-6522">
        <dgm:presLayoutVars>
          <dgm:chMax val="0"/>
          <dgm:chPref val="0"/>
          <dgm:bulletEnabled val="1"/>
        </dgm:presLayoutVars>
      </dgm:prSet>
      <dgm:spPr/>
    </dgm:pt>
    <dgm:pt modelId="{DCD11DF7-8ED5-C146-AB4B-40A5F5FB00DC}" type="pres">
      <dgm:prSet presAssocID="{93A3B8AE-C7E8-4645-A424-3250CD67FC83}" presName="rect3" presStyleLbl="node1" presStyleIdx="2" presStyleCnt="4" custScaleX="249404" custScaleY="104657" custLinFactNeighborX="-76308" custLinFactNeighborY="8463">
        <dgm:presLayoutVars>
          <dgm:chMax val="0"/>
          <dgm:chPref val="0"/>
          <dgm:bulletEnabled val="1"/>
        </dgm:presLayoutVars>
      </dgm:prSet>
      <dgm:spPr/>
    </dgm:pt>
    <dgm:pt modelId="{B9337192-E676-BC46-94D9-BD71A25D0905}" type="pres">
      <dgm:prSet presAssocID="{93A3B8AE-C7E8-4645-A424-3250CD67FC83}" presName="rect4" presStyleLbl="node1" presStyleIdx="3" presStyleCnt="4" custScaleX="247096" custScaleY="103006" custLinFactNeighborX="79283" custLinFactNeighborY="6813">
        <dgm:presLayoutVars>
          <dgm:chMax val="0"/>
          <dgm:chPref val="0"/>
          <dgm:bulletEnabled val="1"/>
        </dgm:presLayoutVars>
      </dgm:prSet>
      <dgm:spPr/>
    </dgm:pt>
  </dgm:ptLst>
  <dgm:cxnLst>
    <dgm:cxn modelId="{CC10E901-2E2C-3545-942F-791C3DB75DAB}" type="presOf" srcId="{B9EC5B47-E230-3042-AC62-D174368B88E5}" destId="{B9337192-E676-BC46-94D9-BD71A25D0905}" srcOrd="0" destOrd="1" presId="urn:microsoft.com/office/officeart/2005/8/layout/matrix2"/>
    <dgm:cxn modelId="{C92ACF0B-E83F-8D4B-BF4F-151258BD2B4E}" srcId="{93A3B8AE-C7E8-4645-A424-3250CD67FC83}" destId="{E676A7A6-AEF0-8146-9956-D643265C094A}" srcOrd="0" destOrd="0" parTransId="{07A429FB-3D01-6045-8D6E-EA19DDB201C8}" sibTransId="{B9629258-3E10-1746-8960-EED5842D05CB}"/>
    <dgm:cxn modelId="{AF67410D-3CE4-4B49-B03D-436B207E9093}" srcId="{E5358561-BA03-FC4E-BDD8-7E314BE2FF70}" destId="{23224D97-AF2C-C645-A3CA-EC1B5FADE97B}" srcOrd="0" destOrd="0" parTransId="{3E9DFEE5-AAD1-6A43-A7D9-D93A76D32814}" sibTransId="{17167AD7-6416-754E-8685-53D7F37457B4}"/>
    <dgm:cxn modelId="{F3FA1830-1DC3-B843-8EA7-B73CA017BB48}" srcId="{F009089C-B169-574A-987E-5389B85ABA60}" destId="{AAD01C2B-8C97-1C4B-A8D4-91C4B09C9190}" srcOrd="1" destOrd="0" parTransId="{B7EFCC3A-DB9B-4B4B-AE24-45F072B28DC7}" sibTransId="{FC7ACE84-00C2-904B-A0B0-C72F1C5F2C79}"/>
    <dgm:cxn modelId="{6A982130-E5DA-DD47-8CC6-7A6CCC6A5310}" srcId="{F009089C-B169-574A-987E-5389B85ABA60}" destId="{93E3925C-B590-534B-9E0A-279ECCFE7CA8}" srcOrd="0" destOrd="0" parTransId="{DF4FD202-2D81-3E48-A644-BAB2CFBF79A0}" sibTransId="{C9CC0C6F-DEA0-5B4C-8DB5-1DCC0EE9AA5C}"/>
    <dgm:cxn modelId="{E8BC9435-AECA-8C49-8269-CC901260185A}" srcId="{D18A73B4-6EE6-214C-B70D-5515174F63D8}" destId="{FF263FAA-A381-894C-AC9B-DE561627E4AE}" srcOrd="0" destOrd="0" parTransId="{5FEC7143-0DB5-BA48-AE0B-2C066DAD310C}" sibTransId="{987ECE24-C223-7240-8333-80583E981896}"/>
    <dgm:cxn modelId="{2A7EF939-415B-0744-9774-E6D39DB0AD72}" type="presOf" srcId="{FF263FAA-A381-894C-AC9B-DE561627E4AE}" destId="{DCD11DF7-8ED5-C146-AB4B-40A5F5FB00DC}" srcOrd="0" destOrd="1" presId="urn:microsoft.com/office/officeart/2005/8/layout/matrix2"/>
    <dgm:cxn modelId="{FB711A3D-5028-4C5F-B817-C07A0BD557D3}" srcId="{DC109CE8-BEA7-6F49-8DB5-97D53FCE3682}" destId="{E43D515D-E842-408C-8C19-BC40311582B0}" srcOrd="3" destOrd="0" parTransId="{337B9C43-FE30-4598-8E69-2855A4865E78}" sibTransId="{0ABFE2B3-887A-4D76-95B4-A68A4E40FD79}"/>
    <dgm:cxn modelId="{0BA9F23D-C329-234F-BFFD-F025061A023B}" srcId="{E676A7A6-AEF0-8146-9956-D643265C094A}" destId="{E5358561-BA03-FC4E-BDD8-7E314BE2FF70}" srcOrd="1" destOrd="0" parTransId="{FA515116-C533-1944-BB40-D1073235F940}" sibTransId="{9E4D1607-39C5-E94A-AE95-7CA5D1881B2E}"/>
    <dgm:cxn modelId="{3F850B61-B236-4031-85A0-F7BDABF3E830}" type="presOf" srcId="{E7697EC3-8BCF-4622-AE8C-20F3A6D70C95}" destId="{B9337192-E676-BC46-94D9-BD71A25D0905}" srcOrd="0" destOrd="2" presId="urn:microsoft.com/office/officeart/2005/8/layout/matrix2"/>
    <dgm:cxn modelId="{C7CF1341-6130-794F-88E9-B83C967D558C}" type="presOf" srcId="{D18A73B4-6EE6-214C-B70D-5515174F63D8}" destId="{DCD11DF7-8ED5-C146-AB4B-40A5F5FB00DC}" srcOrd="0" destOrd="0" presId="urn:microsoft.com/office/officeart/2005/8/layout/matrix2"/>
    <dgm:cxn modelId="{31EA6741-8776-3247-9C1D-88BB3F97C218}" srcId="{93A3B8AE-C7E8-4645-A424-3250CD67FC83}" destId="{D18A73B4-6EE6-214C-B70D-5515174F63D8}" srcOrd="2" destOrd="0" parTransId="{13CDDAED-B8D9-FB45-AF86-84C68E469952}" sibTransId="{5AF9F674-DC4B-C94B-BE23-D21448E1C440}"/>
    <dgm:cxn modelId="{8A173642-BFED-3E4F-8441-F1E5B0A4E8C6}" srcId="{D18A73B4-6EE6-214C-B70D-5515174F63D8}" destId="{C69BBFED-E1A4-EA4B-AB06-8E35EB82008C}" srcOrd="2" destOrd="0" parTransId="{875DE838-8D8F-A045-ACF1-F209AD06E9DF}" sibTransId="{107ECF2C-F3FE-BF45-B5EE-D7BB6D1DC019}"/>
    <dgm:cxn modelId="{2769316A-4310-BD41-80AF-7AA4A886D7EA}" type="presOf" srcId="{E5358561-BA03-FC4E-BDD8-7E314BE2FF70}" destId="{B5A0612A-BC8E-1344-B220-3D409632DA86}" srcOrd="0" destOrd="2" presId="urn:microsoft.com/office/officeart/2005/8/layout/matrix2"/>
    <dgm:cxn modelId="{3AB05C4B-0C7B-D542-A1FB-BF277BC067E1}" type="presOf" srcId="{33C6A603-4990-D34C-BC96-7AD63F7A2051}" destId="{F2E0759B-23AD-414D-8ACA-F6441B69614E}" srcOrd="0" destOrd="3" presId="urn:microsoft.com/office/officeart/2005/8/layout/matrix2"/>
    <dgm:cxn modelId="{46234B6D-713A-A443-9946-345076112033}" srcId="{DC109CE8-BEA7-6F49-8DB5-97D53FCE3682}" destId="{B9EC5B47-E230-3042-AC62-D174368B88E5}" srcOrd="0" destOrd="0" parTransId="{48115676-629F-3942-9EA2-05A823E8705E}" sibTransId="{C543A40F-95E7-C041-A02E-6AFD7A0C73D5}"/>
    <dgm:cxn modelId="{1FB82F71-B234-0C40-B0E3-73ED43EB1289}" type="presOf" srcId="{E676A7A6-AEF0-8146-9956-D643265C094A}" destId="{B5A0612A-BC8E-1344-B220-3D409632DA86}" srcOrd="0" destOrd="0" presId="urn:microsoft.com/office/officeart/2005/8/layout/matrix2"/>
    <dgm:cxn modelId="{844ADC76-2416-3440-9849-60B0F5EA3ACD}" srcId="{F009089C-B169-574A-987E-5389B85ABA60}" destId="{33C6A603-4990-D34C-BC96-7AD63F7A2051}" srcOrd="2" destOrd="0" parTransId="{A9C78879-C88B-EB4C-95DF-0A6A9DBB1884}" sibTransId="{A1FDD21F-256F-4D41-B401-3FEF80849891}"/>
    <dgm:cxn modelId="{61307D5A-A0D5-8B45-8486-566BCEEE1210}" type="presOf" srcId="{27DFA200-C661-FD46-B538-DABED7BD776D}" destId="{B5A0612A-BC8E-1344-B220-3D409632DA86}" srcOrd="0" destOrd="1" presId="urn:microsoft.com/office/officeart/2005/8/layout/matrix2"/>
    <dgm:cxn modelId="{BCDF6696-65BB-44B9-8A2C-2BD8B5CE411F}" srcId="{DC109CE8-BEA7-6F49-8DB5-97D53FCE3682}" destId="{E7697EC3-8BCF-4622-AE8C-20F3A6D70C95}" srcOrd="1" destOrd="0" parTransId="{3B8E1A74-A1AF-4DC3-8B3B-1F91BB08122F}" sibTransId="{0921D22F-6DF3-4E04-971C-0E9A26B8B1F7}"/>
    <dgm:cxn modelId="{DFAE569C-0CC1-8B43-A563-14BD5F6C607B}" type="presOf" srcId="{F009089C-B169-574A-987E-5389B85ABA60}" destId="{F2E0759B-23AD-414D-8ACA-F6441B69614E}" srcOrd="0" destOrd="0" presId="urn:microsoft.com/office/officeart/2005/8/layout/matrix2"/>
    <dgm:cxn modelId="{457DE99C-62ED-8249-9000-43716243A1D6}" type="presOf" srcId="{09B9A944-2A3B-5847-8B3F-D89977BAD4C0}" destId="{B5A0612A-BC8E-1344-B220-3D409632DA86}" srcOrd="0" destOrd="4" presId="urn:microsoft.com/office/officeart/2005/8/layout/matrix2"/>
    <dgm:cxn modelId="{02DD1BA0-BAB4-472E-887D-654852340BFD}" type="presOf" srcId="{E43D515D-E842-408C-8C19-BC40311582B0}" destId="{B9337192-E676-BC46-94D9-BD71A25D0905}" srcOrd="0" destOrd="4" presId="urn:microsoft.com/office/officeart/2005/8/layout/matrix2"/>
    <dgm:cxn modelId="{DC35C6A0-84A8-294D-AE76-FA5C25A0FE68}" type="presOf" srcId="{23224D97-AF2C-C645-A3CA-EC1B5FADE97B}" destId="{B5A0612A-BC8E-1344-B220-3D409632DA86}" srcOrd="0" destOrd="3" presId="urn:microsoft.com/office/officeart/2005/8/layout/matrix2"/>
    <dgm:cxn modelId="{0C2956AD-E3D7-2144-9655-68E18F5155B8}" type="presOf" srcId="{DC109CE8-BEA7-6F49-8DB5-97D53FCE3682}" destId="{B9337192-E676-BC46-94D9-BD71A25D0905}" srcOrd="0" destOrd="0" presId="urn:microsoft.com/office/officeart/2005/8/layout/matrix2"/>
    <dgm:cxn modelId="{1E3038B3-7374-2841-B420-EFB8658CE2F6}" srcId="{D18A73B4-6EE6-214C-B70D-5515174F63D8}" destId="{A94E2384-BA32-2342-82EB-36D2C5AF357B}" srcOrd="1" destOrd="0" parTransId="{745CB2B5-A969-624C-B3A4-239D35A26908}" sibTransId="{4C81FA64-C9F8-DB4E-AA3B-EF5F313453F5}"/>
    <dgm:cxn modelId="{455823BA-2BA7-C24A-AF5C-EA654AD69F4C}" type="presOf" srcId="{AAD01C2B-8C97-1C4B-A8D4-91C4B09C9190}" destId="{F2E0759B-23AD-414D-8ACA-F6441B69614E}" srcOrd="0" destOrd="2" presId="urn:microsoft.com/office/officeart/2005/8/layout/matrix2"/>
    <dgm:cxn modelId="{140B16C1-7A30-CA4E-BF44-FF8F2509D4D0}" srcId="{E5358561-BA03-FC4E-BDD8-7E314BE2FF70}" destId="{609B0BC2-5FA5-2546-A4C1-7172686E7098}" srcOrd="2" destOrd="0" parTransId="{B0563167-A9AD-C043-9CAF-2912727DC699}" sibTransId="{62FB6A53-A720-D443-95CA-82206A0F6FFB}"/>
    <dgm:cxn modelId="{089E42C3-78BB-AB49-829E-D6EF773C023A}" type="presOf" srcId="{A94E2384-BA32-2342-82EB-36D2C5AF357B}" destId="{DCD11DF7-8ED5-C146-AB4B-40A5F5FB00DC}" srcOrd="0" destOrd="2" presId="urn:microsoft.com/office/officeart/2005/8/layout/matrix2"/>
    <dgm:cxn modelId="{F5ED38C7-CE7D-4BA1-8472-3BEB980EB88E}" type="presOf" srcId="{F2DB8C52-89FB-4DF7-8BE4-5670FCDB8871}" destId="{B9337192-E676-BC46-94D9-BD71A25D0905}" srcOrd="0" destOrd="3" presId="urn:microsoft.com/office/officeart/2005/8/layout/matrix2"/>
    <dgm:cxn modelId="{9D821ECE-FE3D-3C4F-97A9-F1AC1882B6E3}" srcId="{E5358561-BA03-FC4E-BDD8-7E314BE2FF70}" destId="{09B9A944-2A3B-5847-8B3F-D89977BAD4C0}" srcOrd="1" destOrd="0" parTransId="{ED4E225E-D7F0-9140-ABD1-F31AB0BCE994}" sibTransId="{6AD2F3D1-D4E4-734E-9B06-96EB469366E5}"/>
    <dgm:cxn modelId="{16349BD0-48C8-A64D-B315-D8D38EFBF2E1}" srcId="{93A3B8AE-C7E8-4645-A424-3250CD67FC83}" destId="{DC109CE8-BEA7-6F49-8DB5-97D53FCE3682}" srcOrd="3" destOrd="0" parTransId="{9BF6232F-6D2A-914F-8709-485ED55E77D5}" sibTransId="{AB66FC59-C2B0-034E-82D8-4DD51D1C35AE}"/>
    <dgm:cxn modelId="{D6D19DDC-1C9B-E84A-A28C-11DE06C26FFA}" srcId="{E676A7A6-AEF0-8146-9956-D643265C094A}" destId="{27DFA200-C661-FD46-B538-DABED7BD776D}" srcOrd="0" destOrd="0" parTransId="{79462B11-0F9D-104B-A2C7-12923D4E3726}" sibTransId="{2C52E44B-BCD2-3D4D-AECD-A2AA00D58D93}"/>
    <dgm:cxn modelId="{329C86E8-D148-FB44-877A-8BA42217EF88}" type="presOf" srcId="{C69BBFED-E1A4-EA4B-AB06-8E35EB82008C}" destId="{DCD11DF7-8ED5-C146-AB4B-40A5F5FB00DC}" srcOrd="0" destOrd="3" presId="urn:microsoft.com/office/officeart/2005/8/layout/matrix2"/>
    <dgm:cxn modelId="{3897E8E9-6842-4C43-BFBB-EAD335DAE7E7}" type="presOf" srcId="{93E3925C-B590-534B-9E0A-279ECCFE7CA8}" destId="{F2E0759B-23AD-414D-8ACA-F6441B69614E}" srcOrd="0" destOrd="1" presId="urn:microsoft.com/office/officeart/2005/8/layout/matrix2"/>
    <dgm:cxn modelId="{929696EF-C76C-46E7-8585-948292558DDE}" srcId="{DC109CE8-BEA7-6F49-8DB5-97D53FCE3682}" destId="{F2DB8C52-89FB-4DF7-8BE4-5670FCDB8871}" srcOrd="2" destOrd="0" parTransId="{2417A397-3C9C-4C84-97B4-F089F413C8A2}" sibTransId="{66532656-5C22-4EE9-8ECF-741139BAE178}"/>
    <dgm:cxn modelId="{499073F5-13B0-214C-A861-96A419AA3DC2}" type="presOf" srcId="{609B0BC2-5FA5-2546-A4C1-7172686E7098}" destId="{B5A0612A-BC8E-1344-B220-3D409632DA86}" srcOrd="0" destOrd="5" presId="urn:microsoft.com/office/officeart/2005/8/layout/matrix2"/>
    <dgm:cxn modelId="{65468EF5-0838-5C4A-95C7-9363F1304F62}" srcId="{93A3B8AE-C7E8-4645-A424-3250CD67FC83}" destId="{F009089C-B169-574A-987E-5389B85ABA60}" srcOrd="1" destOrd="0" parTransId="{E1900E55-08CC-0949-A98F-8685F82359E3}" sibTransId="{46F19222-B2EC-8141-B063-839EDE1F34CD}"/>
    <dgm:cxn modelId="{33F475F9-BC6D-F847-AB53-C5FC5A24A2DA}" type="presOf" srcId="{93A3B8AE-C7E8-4645-A424-3250CD67FC83}" destId="{1C1FA1D9-4EED-BB4A-A228-A168E3CC24C1}" srcOrd="0" destOrd="0" presId="urn:microsoft.com/office/officeart/2005/8/layout/matrix2"/>
    <dgm:cxn modelId="{83E6695F-C5E6-7445-A8D9-43AE917C25DE}" type="presParOf" srcId="{1C1FA1D9-4EED-BB4A-A228-A168E3CC24C1}" destId="{94F18346-45C1-984A-AA0E-8867A367ACE5}" srcOrd="0" destOrd="0" presId="urn:microsoft.com/office/officeart/2005/8/layout/matrix2"/>
    <dgm:cxn modelId="{92ED6934-6FD0-694B-895C-0D21B5A318EE}" type="presParOf" srcId="{1C1FA1D9-4EED-BB4A-A228-A168E3CC24C1}" destId="{B5A0612A-BC8E-1344-B220-3D409632DA86}" srcOrd="1" destOrd="0" presId="urn:microsoft.com/office/officeart/2005/8/layout/matrix2"/>
    <dgm:cxn modelId="{3B64AB50-F73E-8841-9990-8F4365FAFEAB}" type="presParOf" srcId="{1C1FA1D9-4EED-BB4A-A228-A168E3CC24C1}" destId="{F2E0759B-23AD-414D-8ACA-F6441B69614E}" srcOrd="2" destOrd="0" presId="urn:microsoft.com/office/officeart/2005/8/layout/matrix2"/>
    <dgm:cxn modelId="{98BFF5FB-30A9-7843-A9A8-0493C7FBADB8}" type="presParOf" srcId="{1C1FA1D9-4EED-BB4A-A228-A168E3CC24C1}" destId="{DCD11DF7-8ED5-C146-AB4B-40A5F5FB00DC}" srcOrd="3" destOrd="0" presId="urn:microsoft.com/office/officeart/2005/8/layout/matrix2"/>
    <dgm:cxn modelId="{74872B85-0D9D-9543-BF41-EB6AA41AB8AB}" type="presParOf" srcId="{1C1FA1D9-4EED-BB4A-A228-A168E3CC24C1}" destId="{B9337192-E676-BC46-94D9-BD71A25D090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ECA285-FC5D-E94C-898A-093A7C94D99F}" type="doc">
      <dgm:prSet loTypeId="urn:microsoft.com/office/officeart/2005/8/layout/hList7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CA48ECD-42A2-074C-BDE3-17B9DABAE883}">
      <dgm:prSet custT="1"/>
      <dgm:spPr>
        <a:solidFill>
          <a:srgbClr val="EEC153">
            <a:alpha val="50980"/>
          </a:srgbClr>
        </a:solidFill>
      </dgm:spPr>
      <dgm:t>
        <a:bodyPr/>
        <a:lstStyle/>
        <a:p>
          <a:r>
            <a:rPr lang="en-US" sz="2800" b="1" dirty="0"/>
            <a:t>Youth Programs</a:t>
          </a:r>
        </a:p>
      </dgm:t>
    </dgm:pt>
    <dgm:pt modelId="{3324285F-3F86-BF4C-ABB7-F74714D7F370}" type="parTrans" cxnId="{6FF5BDDE-3B40-2B4E-8073-957273B5B1AB}">
      <dgm:prSet/>
      <dgm:spPr/>
      <dgm:t>
        <a:bodyPr/>
        <a:lstStyle/>
        <a:p>
          <a:endParaRPr lang="en-US" sz="2000"/>
        </a:p>
      </dgm:t>
    </dgm:pt>
    <dgm:pt modelId="{AF37B8F6-4540-334D-9B77-21C4EEEF9817}" type="sibTrans" cxnId="{6FF5BDDE-3B40-2B4E-8073-957273B5B1AB}">
      <dgm:prSet/>
      <dgm:spPr/>
      <dgm:t>
        <a:bodyPr/>
        <a:lstStyle/>
        <a:p>
          <a:endParaRPr lang="en-US" sz="2000"/>
        </a:p>
      </dgm:t>
    </dgm:pt>
    <dgm:pt modelId="{50AC9A9B-6ABA-0E40-851A-2A529F99B488}">
      <dgm:prSet custT="1"/>
      <dgm:spPr>
        <a:solidFill>
          <a:srgbClr val="EEC153">
            <a:alpha val="50980"/>
          </a:srgbClr>
        </a:solidFill>
      </dgm:spPr>
      <dgm:t>
        <a:bodyPr/>
        <a:lstStyle/>
        <a:p>
          <a:r>
            <a:rPr lang="en-US" sz="2800" b="1" i="0" dirty="0"/>
            <a:t>Current Status</a:t>
          </a:r>
          <a:endParaRPr lang="en-US" sz="2800" i="0" dirty="0"/>
        </a:p>
      </dgm:t>
    </dgm:pt>
    <dgm:pt modelId="{5739668F-70AD-924E-82EA-692B0B49BB64}" type="parTrans" cxnId="{4D5CFAB1-F524-8B4D-961D-44D6983BFAD5}">
      <dgm:prSet/>
      <dgm:spPr/>
      <dgm:t>
        <a:bodyPr/>
        <a:lstStyle/>
        <a:p>
          <a:endParaRPr lang="en-US" sz="2000"/>
        </a:p>
      </dgm:t>
    </dgm:pt>
    <dgm:pt modelId="{C958461E-7C96-EF4B-B71F-22604A19DCC0}" type="sibTrans" cxnId="{4D5CFAB1-F524-8B4D-961D-44D6983BFAD5}">
      <dgm:prSet/>
      <dgm:spPr/>
      <dgm:t>
        <a:bodyPr/>
        <a:lstStyle/>
        <a:p>
          <a:endParaRPr lang="en-US" sz="2000"/>
        </a:p>
      </dgm:t>
    </dgm:pt>
    <dgm:pt modelId="{3A0B1217-44AE-AB49-8C72-94695D774D85}">
      <dgm:prSet custT="1"/>
      <dgm:spPr>
        <a:solidFill>
          <a:srgbClr val="EEC153">
            <a:alpha val="50980"/>
          </a:srgbClr>
        </a:solidFill>
      </dgm:spPr>
      <dgm:t>
        <a:bodyPr/>
        <a:lstStyle/>
        <a:p>
          <a:r>
            <a:rPr lang="en-US" sz="2800" b="1" i="0" dirty="0"/>
            <a:t>Not Waived</a:t>
          </a:r>
        </a:p>
      </dgm:t>
    </dgm:pt>
    <dgm:pt modelId="{F4501DF7-01F6-B64B-BAF7-1258EAFDFE94}" type="parTrans" cxnId="{549F579A-A5FE-E54B-813B-24882D7F740E}">
      <dgm:prSet/>
      <dgm:spPr/>
      <dgm:t>
        <a:bodyPr/>
        <a:lstStyle/>
        <a:p>
          <a:endParaRPr lang="en-US" sz="2000"/>
        </a:p>
      </dgm:t>
    </dgm:pt>
    <dgm:pt modelId="{8FF3DA22-7946-674A-819F-E621BE2CA4C1}" type="sibTrans" cxnId="{549F579A-A5FE-E54B-813B-24882D7F740E}">
      <dgm:prSet/>
      <dgm:spPr/>
      <dgm:t>
        <a:bodyPr/>
        <a:lstStyle/>
        <a:p>
          <a:endParaRPr lang="en-US" sz="2000"/>
        </a:p>
      </dgm:t>
    </dgm:pt>
    <dgm:pt modelId="{29467A83-744A-B24D-BC94-547F7D6C8446}">
      <dgm:prSet custT="1"/>
      <dgm:spPr>
        <a:solidFill>
          <a:srgbClr val="EEC153">
            <a:alpha val="50980"/>
          </a:srgbClr>
        </a:solidFill>
      </dgm:spPr>
      <dgm:t>
        <a:bodyPr/>
        <a:lstStyle/>
        <a:p>
          <a:r>
            <a:rPr lang="en-US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LSU supervised programs</a:t>
          </a:r>
        </a:p>
      </dgm:t>
    </dgm:pt>
    <dgm:pt modelId="{CEE7B72C-4F4F-8D4B-8E6D-322320D71068}" type="parTrans" cxnId="{E84F72BC-0C64-2142-B29C-009355434B26}">
      <dgm:prSet/>
      <dgm:spPr/>
      <dgm:t>
        <a:bodyPr/>
        <a:lstStyle/>
        <a:p>
          <a:endParaRPr lang="en-US" sz="2000"/>
        </a:p>
      </dgm:t>
    </dgm:pt>
    <dgm:pt modelId="{6CA654AA-4081-8148-8330-F58E0311AC1F}" type="sibTrans" cxnId="{E84F72BC-0C64-2142-B29C-009355434B26}">
      <dgm:prSet/>
      <dgm:spPr/>
      <dgm:t>
        <a:bodyPr/>
        <a:lstStyle/>
        <a:p>
          <a:endParaRPr lang="en-US" sz="2000"/>
        </a:p>
      </dgm:t>
    </dgm:pt>
    <dgm:pt modelId="{E53B6862-C2BA-A842-93AF-0C5A57B3DD8E}">
      <dgm:prSet custT="1"/>
      <dgm:spPr>
        <a:solidFill>
          <a:srgbClr val="EEC153">
            <a:alpha val="50980"/>
          </a:srgbClr>
        </a:solidFill>
      </dgm:spPr>
      <dgm:t>
        <a:bodyPr/>
        <a:lstStyle/>
        <a:p>
          <a:r>
            <a:rPr lang="en-US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Non-LSU programs occurring on LSU property</a:t>
          </a:r>
        </a:p>
      </dgm:t>
    </dgm:pt>
    <dgm:pt modelId="{608129D1-8FBA-0246-9352-591B8CEF9495}" type="parTrans" cxnId="{2C328767-13D6-8B46-AAB4-9297A31AA185}">
      <dgm:prSet/>
      <dgm:spPr/>
      <dgm:t>
        <a:bodyPr/>
        <a:lstStyle/>
        <a:p>
          <a:endParaRPr lang="en-US" sz="2000"/>
        </a:p>
      </dgm:t>
    </dgm:pt>
    <dgm:pt modelId="{834DF2C8-A2D4-A945-BE69-4AEB5B0EBC51}" type="sibTrans" cxnId="{2C328767-13D6-8B46-AAB4-9297A31AA185}">
      <dgm:prSet/>
      <dgm:spPr/>
      <dgm:t>
        <a:bodyPr/>
        <a:lstStyle/>
        <a:p>
          <a:endParaRPr lang="en-US" sz="2000"/>
        </a:p>
      </dgm:t>
    </dgm:pt>
    <dgm:pt modelId="{289D41C7-3C26-764D-BBCB-BD402D4033AC}">
      <dgm:prSet custT="1"/>
      <dgm:spPr>
        <a:solidFill>
          <a:srgbClr val="EEC153">
            <a:alpha val="50980"/>
          </a:srgbClr>
        </a:solidFill>
      </dgm:spPr>
      <dgm:t>
        <a:bodyPr/>
        <a:lstStyle/>
        <a:p>
          <a:r>
            <a:rPr lang="en-US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Effective 1-1-20</a:t>
          </a:r>
        </a:p>
      </dgm:t>
    </dgm:pt>
    <dgm:pt modelId="{B97D619C-E698-2746-8D02-5672E5534812}" type="parTrans" cxnId="{3E1885B8-B854-3E44-8F2E-CBAC16CA8466}">
      <dgm:prSet/>
      <dgm:spPr/>
      <dgm:t>
        <a:bodyPr/>
        <a:lstStyle/>
        <a:p>
          <a:endParaRPr lang="en-US" sz="2000"/>
        </a:p>
      </dgm:t>
    </dgm:pt>
    <dgm:pt modelId="{A1D2FF7E-8E0B-B74F-8D20-E1F16AD9F298}" type="sibTrans" cxnId="{3E1885B8-B854-3E44-8F2E-CBAC16CA8466}">
      <dgm:prSet/>
      <dgm:spPr/>
      <dgm:t>
        <a:bodyPr/>
        <a:lstStyle/>
        <a:p>
          <a:endParaRPr lang="en-US" sz="2000"/>
        </a:p>
      </dgm:t>
    </dgm:pt>
    <dgm:pt modelId="{C3250FC1-6CF2-1E4F-95E6-443AEEC96574}">
      <dgm:prSet custT="1"/>
      <dgm:spPr>
        <a:solidFill>
          <a:srgbClr val="EEC153">
            <a:alpha val="50980"/>
          </a:srgbClr>
        </a:solidFill>
      </dgm:spPr>
      <dgm:t>
        <a:bodyPr/>
        <a:lstStyle/>
        <a:p>
          <a:r>
            <a:rPr lang="en-US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Temporary waiver of full compliance</a:t>
          </a:r>
        </a:p>
      </dgm:t>
    </dgm:pt>
    <dgm:pt modelId="{18A4E5C2-9EC0-914A-A0FB-EE57B96A4EF8}" type="parTrans" cxnId="{5D2E088D-7601-884E-9C8E-9268FBFE0F97}">
      <dgm:prSet/>
      <dgm:spPr/>
      <dgm:t>
        <a:bodyPr/>
        <a:lstStyle/>
        <a:p>
          <a:endParaRPr lang="en-US" sz="2000"/>
        </a:p>
      </dgm:t>
    </dgm:pt>
    <dgm:pt modelId="{07097000-58FB-414C-A960-27449202D1D5}" type="sibTrans" cxnId="{5D2E088D-7601-884E-9C8E-9268FBFE0F97}">
      <dgm:prSet/>
      <dgm:spPr/>
      <dgm:t>
        <a:bodyPr/>
        <a:lstStyle/>
        <a:p>
          <a:endParaRPr lang="en-US" sz="2000"/>
        </a:p>
      </dgm:t>
    </dgm:pt>
    <dgm:pt modelId="{E1BFBF3D-95EC-C344-803D-FBCE2653F72B}">
      <dgm:prSet custT="1"/>
      <dgm:spPr>
        <a:solidFill>
          <a:srgbClr val="EEC153">
            <a:alpha val="50980"/>
          </a:srgbClr>
        </a:solidFill>
      </dgm:spPr>
      <dgm:t>
        <a:bodyPr/>
        <a:lstStyle/>
        <a:p>
          <a:r>
            <a:rPr lang="en-US" sz="2000" u="sng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Must still be in compliance </a:t>
          </a:r>
          <a:r>
            <a:rPr lang="en-US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with State and Federal laws</a:t>
          </a:r>
        </a:p>
      </dgm:t>
    </dgm:pt>
    <dgm:pt modelId="{E4DEEDDC-2624-4A47-B5F5-C710C1AD4A34}" type="parTrans" cxnId="{9B5E47DD-E313-974C-8DF3-1727441D3856}">
      <dgm:prSet/>
      <dgm:spPr/>
      <dgm:t>
        <a:bodyPr/>
        <a:lstStyle/>
        <a:p>
          <a:endParaRPr lang="en-US" sz="2000"/>
        </a:p>
      </dgm:t>
    </dgm:pt>
    <dgm:pt modelId="{D269FDF1-1E09-3140-8338-DAC287E66067}" type="sibTrans" cxnId="{9B5E47DD-E313-974C-8DF3-1727441D3856}">
      <dgm:prSet/>
      <dgm:spPr/>
      <dgm:t>
        <a:bodyPr/>
        <a:lstStyle/>
        <a:p>
          <a:endParaRPr lang="en-US" sz="2000"/>
        </a:p>
      </dgm:t>
    </dgm:pt>
    <dgm:pt modelId="{6131EECA-6E84-49F4-9E35-3FDF95E52FAE}">
      <dgm:prSet custT="1"/>
      <dgm:spPr>
        <a:solidFill>
          <a:srgbClr val="EEC153">
            <a:alpha val="50980"/>
          </a:srgbClr>
        </a:solidFill>
      </dgm:spPr>
      <dgm:t>
        <a:bodyPr/>
        <a:lstStyle/>
        <a:p>
          <a:endParaRPr lang="en-US" sz="20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930A9ACE-0620-4453-A54F-B05B5640A731}" type="parTrans" cxnId="{EBF736B4-449A-4E76-8A19-DE2F7A487D67}">
      <dgm:prSet/>
      <dgm:spPr/>
      <dgm:t>
        <a:bodyPr/>
        <a:lstStyle/>
        <a:p>
          <a:endParaRPr lang="en-US"/>
        </a:p>
      </dgm:t>
    </dgm:pt>
    <dgm:pt modelId="{523415CF-60EE-4E71-BC60-5BE89531F054}" type="sibTrans" cxnId="{EBF736B4-449A-4E76-8A19-DE2F7A487D67}">
      <dgm:prSet/>
      <dgm:spPr/>
      <dgm:t>
        <a:bodyPr/>
        <a:lstStyle/>
        <a:p>
          <a:endParaRPr lang="en-US"/>
        </a:p>
      </dgm:t>
    </dgm:pt>
    <dgm:pt modelId="{F98A9CB7-C269-1D41-80B7-BFFABE6D1FDD}">
      <dgm:prSet custT="1"/>
      <dgm:spPr>
        <a:solidFill>
          <a:srgbClr val="EEC153">
            <a:alpha val="50980"/>
          </a:srgbClr>
        </a:solidFill>
      </dgm:spPr>
      <dgm:t>
        <a:bodyPr/>
        <a:lstStyle/>
        <a:p>
          <a:endParaRPr lang="en-US" sz="20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0E69B66B-09E6-FB4A-B1F8-B3B391B9103D}" type="parTrans" cxnId="{8AEC03A8-F252-5941-A319-9FF32B706D52}">
      <dgm:prSet/>
      <dgm:spPr/>
      <dgm:t>
        <a:bodyPr/>
        <a:lstStyle/>
        <a:p>
          <a:endParaRPr lang="en-US"/>
        </a:p>
      </dgm:t>
    </dgm:pt>
    <dgm:pt modelId="{9E8E8429-2165-994A-9D76-B5E4B7548597}" type="sibTrans" cxnId="{8AEC03A8-F252-5941-A319-9FF32B706D52}">
      <dgm:prSet/>
      <dgm:spPr/>
      <dgm:t>
        <a:bodyPr/>
        <a:lstStyle/>
        <a:p>
          <a:endParaRPr lang="en-US"/>
        </a:p>
      </dgm:t>
    </dgm:pt>
    <dgm:pt modelId="{9B6FC9E9-FC40-CF42-8486-DBAEB84F4E1B}" type="pres">
      <dgm:prSet presAssocID="{05ECA285-FC5D-E94C-898A-093A7C94D99F}" presName="Name0" presStyleCnt="0">
        <dgm:presLayoutVars>
          <dgm:dir/>
          <dgm:resizeHandles val="exact"/>
        </dgm:presLayoutVars>
      </dgm:prSet>
      <dgm:spPr/>
    </dgm:pt>
    <dgm:pt modelId="{53F07D7C-7DD0-D64E-9CED-9F6B91D97ABF}" type="pres">
      <dgm:prSet presAssocID="{05ECA285-FC5D-E94C-898A-093A7C94D99F}" presName="fgShape" presStyleLbl="fgShp" presStyleIdx="0" presStyleCnt="1" custFlipVert="1" custScaleY="64687" custLinFactNeighborX="199" custLinFactNeighborY="29414"/>
      <dgm:spPr>
        <a:solidFill>
          <a:srgbClr val="442A6A"/>
        </a:solidFill>
        <a:ln>
          <a:solidFill>
            <a:srgbClr val="442A6A"/>
          </a:solidFill>
        </a:ln>
      </dgm:spPr>
    </dgm:pt>
    <dgm:pt modelId="{05CA4071-5D1B-AC4C-A3F3-6D9882FDB201}" type="pres">
      <dgm:prSet presAssocID="{05ECA285-FC5D-E94C-898A-093A7C94D99F}" presName="linComp" presStyleCnt="0"/>
      <dgm:spPr/>
    </dgm:pt>
    <dgm:pt modelId="{857610AB-0D2E-C24A-8D09-F52DDB174C6A}" type="pres">
      <dgm:prSet presAssocID="{BCA48ECD-42A2-074C-BDE3-17B9DABAE883}" presName="compNode" presStyleCnt="0"/>
      <dgm:spPr/>
    </dgm:pt>
    <dgm:pt modelId="{DB3A838C-9693-924C-906B-5FD93DB605AD}" type="pres">
      <dgm:prSet presAssocID="{BCA48ECD-42A2-074C-BDE3-17B9DABAE883}" presName="bkgdShape" presStyleLbl="node1" presStyleIdx="0" presStyleCnt="3" custLinFactNeighborX="-5157"/>
      <dgm:spPr/>
    </dgm:pt>
    <dgm:pt modelId="{8513750A-D833-0A4B-B9C2-0150453DA03E}" type="pres">
      <dgm:prSet presAssocID="{BCA48ECD-42A2-074C-BDE3-17B9DABAE883}" presName="nodeTx" presStyleLbl="node1" presStyleIdx="0" presStyleCnt="3">
        <dgm:presLayoutVars>
          <dgm:bulletEnabled val="1"/>
        </dgm:presLayoutVars>
      </dgm:prSet>
      <dgm:spPr/>
    </dgm:pt>
    <dgm:pt modelId="{D0612424-D4C2-A948-9C3D-D69569C755A2}" type="pres">
      <dgm:prSet presAssocID="{BCA48ECD-42A2-074C-BDE3-17B9DABAE883}" presName="invisiNode" presStyleLbl="node1" presStyleIdx="0" presStyleCnt="3"/>
      <dgm:spPr/>
    </dgm:pt>
    <dgm:pt modelId="{4113884D-A015-564D-B071-CB5B462785A3}" type="pres">
      <dgm:prSet presAssocID="{BCA48ECD-42A2-074C-BDE3-17B9DABAE883}" presName="imagNode" presStyleLbl="fgImgPlace1" presStyleIdx="0" presStyleCnt="3" custLinFactNeighborX="5070" custLinFactNeighborY="1754"/>
      <dgm:spPr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FC7DE946-D601-2940-9DF4-842179F21C62}" type="pres">
      <dgm:prSet presAssocID="{AF37B8F6-4540-334D-9B77-21C4EEEF9817}" presName="sibTrans" presStyleLbl="sibTrans2D1" presStyleIdx="0" presStyleCnt="0"/>
      <dgm:spPr/>
    </dgm:pt>
    <dgm:pt modelId="{7EAB399B-B61B-7045-8313-15868B6177CE}" type="pres">
      <dgm:prSet presAssocID="{50AC9A9B-6ABA-0E40-851A-2A529F99B488}" presName="compNode" presStyleCnt="0"/>
      <dgm:spPr/>
    </dgm:pt>
    <dgm:pt modelId="{B92CFDB2-2C6A-7A4E-9ED1-76B7853DB119}" type="pres">
      <dgm:prSet presAssocID="{50AC9A9B-6ABA-0E40-851A-2A529F99B488}" presName="bkgdShape" presStyleLbl="node1" presStyleIdx="1" presStyleCnt="3" custScaleX="96437" custLinFactNeighborX="66" custLinFactNeighborY="393"/>
      <dgm:spPr/>
    </dgm:pt>
    <dgm:pt modelId="{42C8CCA5-90E7-0B4B-94DB-5867B0C05555}" type="pres">
      <dgm:prSet presAssocID="{50AC9A9B-6ABA-0E40-851A-2A529F99B488}" presName="nodeTx" presStyleLbl="node1" presStyleIdx="1" presStyleCnt="3">
        <dgm:presLayoutVars>
          <dgm:bulletEnabled val="1"/>
        </dgm:presLayoutVars>
      </dgm:prSet>
      <dgm:spPr/>
    </dgm:pt>
    <dgm:pt modelId="{B3A2B304-74C2-654C-90F9-010194BB90F0}" type="pres">
      <dgm:prSet presAssocID="{50AC9A9B-6ABA-0E40-851A-2A529F99B488}" presName="invisiNode" presStyleLbl="node1" presStyleIdx="1" presStyleCnt="3"/>
      <dgm:spPr/>
    </dgm:pt>
    <dgm:pt modelId="{14C5F690-CB22-ED4F-8537-4A2F0222EEEC}" type="pres">
      <dgm:prSet presAssocID="{50AC9A9B-6ABA-0E40-851A-2A529F99B488}" presName="imagNode" presStyleLbl="fgImgPlace1" presStyleIdx="1" presStyleCnt="3" custLinFactNeighborX="1014" custLinFactNeighborY="-6953"/>
      <dgm:spPr>
        <a:blipFill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  <dgm:pt modelId="{E239FE7A-E516-F546-84DE-E072D6C459FA}" type="pres">
      <dgm:prSet presAssocID="{C958461E-7C96-EF4B-B71F-22604A19DCC0}" presName="sibTrans" presStyleLbl="sibTrans2D1" presStyleIdx="0" presStyleCnt="0"/>
      <dgm:spPr/>
    </dgm:pt>
    <dgm:pt modelId="{B6438C94-896D-DB45-A112-5F1E0D6E717C}" type="pres">
      <dgm:prSet presAssocID="{3A0B1217-44AE-AB49-8C72-94695D774D85}" presName="compNode" presStyleCnt="0"/>
      <dgm:spPr/>
    </dgm:pt>
    <dgm:pt modelId="{C734F0D1-86A3-0A41-A1BD-A8F1B5014B77}" type="pres">
      <dgm:prSet presAssocID="{3A0B1217-44AE-AB49-8C72-94695D774D85}" presName="bkgdShape" presStyleLbl="node1" presStyleIdx="2" presStyleCnt="3" custScaleX="91584" custLinFactNeighborX="7381"/>
      <dgm:spPr/>
    </dgm:pt>
    <dgm:pt modelId="{7C0F874E-B28D-0542-8F92-038F0D8FF69A}" type="pres">
      <dgm:prSet presAssocID="{3A0B1217-44AE-AB49-8C72-94695D774D85}" presName="nodeTx" presStyleLbl="node1" presStyleIdx="2" presStyleCnt="3">
        <dgm:presLayoutVars>
          <dgm:bulletEnabled val="1"/>
        </dgm:presLayoutVars>
      </dgm:prSet>
      <dgm:spPr/>
    </dgm:pt>
    <dgm:pt modelId="{7CCD9838-3588-6B49-B844-86E1761D7BE2}" type="pres">
      <dgm:prSet presAssocID="{3A0B1217-44AE-AB49-8C72-94695D774D85}" presName="invisiNode" presStyleLbl="node1" presStyleIdx="2" presStyleCnt="3"/>
      <dgm:spPr/>
    </dgm:pt>
    <dgm:pt modelId="{C9C863C8-DBB8-8247-BCD2-1611436B3202}" type="pres">
      <dgm:prSet presAssocID="{3A0B1217-44AE-AB49-8C72-94695D774D85}" presName="imagNode" presStyleLbl="fgImgPlace1" presStyleIdx="2" presStyleCnt="3" custAng="0" custLinFactNeighborX="-1521" custLinFactNeighborY="1060"/>
      <dgm:spPr>
        <a:blipFill>
          <a:blip xmlns:r="http://schemas.openxmlformats.org/officeDocument/2006/relationships" r:embed="rId3"/>
          <a:srcRect/>
          <a:stretch>
            <a:fillRect l="-23000" r="-23000"/>
          </a:stretch>
        </a:blipFill>
      </dgm:spPr>
    </dgm:pt>
  </dgm:ptLst>
  <dgm:cxnLst>
    <dgm:cxn modelId="{1A06FE01-6545-214A-B042-1521E2085D03}" type="presOf" srcId="{F98A9CB7-C269-1D41-80B7-BFFABE6D1FDD}" destId="{DB3A838C-9693-924C-906B-5FD93DB605AD}" srcOrd="0" destOrd="2" presId="urn:microsoft.com/office/officeart/2005/8/layout/hList7"/>
    <dgm:cxn modelId="{C0DC3208-1081-C544-A9C1-0EE879A031D2}" type="presOf" srcId="{05ECA285-FC5D-E94C-898A-093A7C94D99F}" destId="{9B6FC9E9-FC40-CF42-8486-DBAEB84F4E1B}" srcOrd="0" destOrd="0" presId="urn:microsoft.com/office/officeart/2005/8/layout/hList7"/>
    <dgm:cxn modelId="{99E50112-68D3-884F-8ED5-CCEE2E7ECB12}" type="presOf" srcId="{E1BFBF3D-95EC-C344-803D-FBCE2653F72B}" destId="{C734F0D1-86A3-0A41-A1BD-A8F1B5014B77}" srcOrd="0" destOrd="1" presId="urn:microsoft.com/office/officeart/2005/8/layout/hList7"/>
    <dgm:cxn modelId="{7BCD0B12-26F2-1240-B6B3-FADEAB01B44C}" type="presOf" srcId="{C3250FC1-6CF2-1E4F-95E6-443AEEC96574}" destId="{B92CFDB2-2C6A-7A4E-9ED1-76B7853DB119}" srcOrd="0" destOrd="3" presId="urn:microsoft.com/office/officeart/2005/8/layout/hList7"/>
    <dgm:cxn modelId="{C961BB21-C520-4245-A88B-300FE43BFFAE}" type="presOf" srcId="{AF37B8F6-4540-334D-9B77-21C4EEEF9817}" destId="{FC7DE946-D601-2940-9DF4-842179F21C62}" srcOrd="0" destOrd="0" presId="urn:microsoft.com/office/officeart/2005/8/layout/hList7"/>
    <dgm:cxn modelId="{D4F6C929-5CD6-3E4D-A429-BC91E7396A15}" type="presOf" srcId="{3A0B1217-44AE-AB49-8C72-94695D774D85}" destId="{C734F0D1-86A3-0A41-A1BD-A8F1B5014B77}" srcOrd="0" destOrd="0" presId="urn:microsoft.com/office/officeart/2005/8/layout/hList7"/>
    <dgm:cxn modelId="{5F611B32-A793-834D-A512-F4943719C129}" type="presOf" srcId="{50AC9A9B-6ABA-0E40-851A-2A529F99B488}" destId="{B92CFDB2-2C6A-7A4E-9ED1-76B7853DB119}" srcOrd="0" destOrd="0" presId="urn:microsoft.com/office/officeart/2005/8/layout/hList7"/>
    <dgm:cxn modelId="{03AA2342-4F2C-654D-8644-47511643EA21}" type="presOf" srcId="{29467A83-744A-B24D-BC94-547F7D6C8446}" destId="{DB3A838C-9693-924C-906B-5FD93DB605AD}" srcOrd="0" destOrd="1" presId="urn:microsoft.com/office/officeart/2005/8/layout/hList7"/>
    <dgm:cxn modelId="{2C328767-13D6-8B46-AAB4-9297A31AA185}" srcId="{BCA48ECD-42A2-074C-BDE3-17B9DABAE883}" destId="{E53B6862-C2BA-A842-93AF-0C5A57B3DD8E}" srcOrd="2" destOrd="0" parTransId="{608129D1-8FBA-0246-9352-591B8CEF9495}" sibTransId="{834DF2C8-A2D4-A945-BE69-4AEB5B0EBC51}"/>
    <dgm:cxn modelId="{DB62376A-78F8-1749-B1CE-55EA414DA971}" type="presOf" srcId="{3A0B1217-44AE-AB49-8C72-94695D774D85}" destId="{7C0F874E-B28D-0542-8F92-038F0D8FF69A}" srcOrd="1" destOrd="0" presId="urn:microsoft.com/office/officeart/2005/8/layout/hList7"/>
    <dgm:cxn modelId="{B5485051-D9B5-404B-A6ED-30829A67CE37}" type="presOf" srcId="{E1BFBF3D-95EC-C344-803D-FBCE2653F72B}" destId="{7C0F874E-B28D-0542-8F92-038F0D8FF69A}" srcOrd="1" destOrd="1" presId="urn:microsoft.com/office/officeart/2005/8/layout/hList7"/>
    <dgm:cxn modelId="{BF3C747E-94E2-4514-8EAA-09B9A78F38AC}" type="presOf" srcId="{6131EECA-6E84-49F4-9E35-3FDF95E52FAE}" destId="{42C8CCA5-90E7-0B4B-94DB-5867B0C05555}" srcOrd="1" destOrd="2" presId="urn:microsoft.com/office/officeart/2005/8/layout/hList7"/>
    <dgm:cxn modelId="{4751968A-16A7-CE4D-B4BA-33E1AA919774}" type="presOf" srcId="{BCA48ECD-42A2-074C-BDE3-17B9DABAE883}" destId="{8513750A-D833-0A4B-B9C2-0150453DA03E}" srcOrd="1" destOrd="0" presId="urn:microsoft.com/office/officeart/2005/8/layout/hList7"/>
    <dgm:cxn modelId="{5D2E088D-7601-884E-9C8E-9268FBFE0F97}" srcId="{50AC9A9B-6ABA-0E40-851A-2A529F99B488}" destId="{C3250FC1-6CF2-1E4F-95E6-443AEEC96574}" srcOrd="2" destOrd="0" parTransId="{18A4E5C2-9EC0-914A-A0FB-EE57B96A4EF8}" sibTransId="{07097000-58FB-414C-A960-27449202D1D5}"/>
    <dgm:cxn modelId="{468F8F92-F8CE-CA46-B2F1-5FAB3489E1EE}" type="presOf" srcId="{BCA48ECD-42A2-074C-BDE3-17B9DABAE883}" destId="{DB3A838C-9693-924C-906B-5FD93DB605AD}" srcOrd="0" destOrd="0" presId="urn:microsoft.com/office/officeart/2005/8/layout/hList7"/>
    <dgm:cxn modelId="{936ABD96-B3A1-9246-A953-4D42BDB8570B}" type="presOf" srcId="{289D41C7-3C26-764D-BBCB-BD402D4033AC}" destId="{42C8CCA5-90E7-0B4B-94DB-5867B0C05555}" srcOrd="1" destOrd="1" presId="urn:microsoft.com/office/officeart/2005/8/layout/hList7"/>
    <dgm:cxn modelId="{B2150A97-564E-0541-9AC0-11D8CC5FF767}" type="presOf" srcId="{E53B6862-C2BA-A842-93AF-0C5A57B3DD8E}" destId="{DB3A838C-9693-924C-906B-5FD93DB605AD}" srcOrd="0" destOrd="3" presId="urn:microsoft.com/office/officeart/2005/8/layout/hList7"/>
    <dgm:cxn modelId="{549F579A-A5FE-E54B-813B-24882D7F740E}" srcId="{05ECA285-FC5D-E94C-898A-093A7C94D99F}" destId="{3A0B1217-44AE-AB49-8C72-94695D774D85}" srcOrd="2" destOrd="0" parTransId="{F4501DF7-01F6-B64B-BAF7-1258EAFDFE94}" sibTransId="{8FF3DA22-7946-674A-819F-E621BE2CA4C1}"/>
    <dgm:cxn modelId="{8AEC03A8-F252-5941-A319-9FF32B706D52}" srcId="{BCA48ECD-42A2-074C-BDE3-17B9DABAE883}" destId="{F98A9CB7-C269-1D41-80B7-BFFABE6D1FDD}" srcOrd="1" destOrd="0" parTransId="{0E69B66B-09E6-FB4A-B1F8-B3B391B9103D}" sibTransId="{9E8E8429-2165-994A-9D76-B5E4B7548597}"/>
    <dgm:cxn modelId="{4D5CFAB1-F524-8B4D-961D-44D6983BFAD5}" srcId="{05ECA285-FC5D-E94C-898A-093A7C94D99F}" destId="{50AC9A9B-6ABA-0E40-851A-2A529F99B488}" srcOrd="1" destOrd="0" parTransId="{5739668F-70AD-924E-82EA-692B0B49BB64}" sibTransId="{C958461E-7C96-EF4B-B71F-22604A19DCC0}"/>
    <dgm:cxn modelId="{EBF736B4-449A-4E76-8A19-DE2F7A487D67}" srcId="{50AC9A9B-6ABA-0E40-851A-2A529F99B488}" destId="{6131EECA-6E84-49F4-9E35-3FDF95E52FAE}" srcOrd="1" destOrd="0" parTransId="{930A9ACE-0620-4453-A54F-B05B5640A731}" sibTransId="{523415CF-60EE-4E71-BC60-5BE89531F054}"/>
    <dgm:cxn modelId="{3E1885B8-B854-3E44-8F2E-CBAC16CA8466}" srcId="{50AC9A9B-6ABA-0E40-851A-2A529F99B488}" destId="{289D41C7-3C26-764D-BBCB-BD402D4033AC}" srcOrd="0" destOrd="0" parTransId="{B97D619C-E698-2746-8D02-5672E5534812}" sibTransId="{A1D2FF7E-8E0B-B74F-8D20-E1F16AD9F298}"/>
    <dgm:cxn modelId="{E84F72BC-0C64-2142-B29C-009355434B26}" srcId="{BCA48ECD-42A2-074C-BDE3-17B9DABAE883}" destId="{29467A83-744A-B24D-BC94-547F7D6C8446}" srcOrd="0" destOrd="0" parTransId="{CEE7B72C-4F4F-8D4B-8E6D-322320D71068}" sibTransId="{6CA654AA-4081-8148-8330-F58E0311AC1F}"/>
    <dgm:cxn modelId="{43375AC7-8709-AF4D-B400-3B41BDCC45BF}" type="presOf" srcId="{C958461E-7C96-EF4B-B71F-22604A19DCC0}" destId="{E239FE7A-E516-F546-84DE-E072D6C459FA}" srcOrd="0" destOrd="0" presId="urn:microsoft.com/office/officeart/2005/8/layout/hList7"/>
    <dgm:cxn modelId="{F96028D1-CFC7-A648-9E1C-E983061C39D5}" type="presOf" srcId="{E53B6862-C2BA-A842-93AF-0C5A57B3DD8E}" destId="{8513750A-D833-0A4B-B9C2-0150453DA03E}" srcOrd="1" destOrd="3" presId="urn:microsoft.com/office/officeart/2005/8/layout/hList7"/>
    <dgm:cxn modelId="{C74460D9-CE4B-8844-98E2-3DED50CADE3B}" type="presOf" srcId="{289D41C7-3C26-764D-BBCB-BD402D4033AC}" destId="{B92CFDB2-2C6A-7A4E-9ED1-76B7853DB119}" srcOrd="0" destOrd="1" presId="urn:microsoft.com/office/officeart/2005/8/layout/hList7"/>
    <dgm:cxn modelId="{9B5E47DD-E313-974C-8DF3-1727441D3856}" srcId="{3A0B1217-44AE-AB49-8C72-94695D774D85}" destId="{E1BFBF3D-95EC-C344-803D-FBCE2653F72B}" srcOrd="0" destOrd="0" parTransId="{E4DEEDDC-2624-4A47-B5F5-C710C1AD4A34}" sibTransId="{D269FDF1-1E09-3140-8338-DAC287E66067}"/>
    <dgm:cxn modelId="{6FF5BDDE-3B40-2B4E-8073-957273B5B1AB}" srcId="{05ECA285-FC5D-E94C-898A-093A7C94D99F}" destId="{BCA48ECD-42A2-074C-BDE3-17B9DABAE883}" srcOrd="0" destOrd="0" parTransId="{3324285F-3F86-BF4C-ABB7-F74714D7F370}" sibTransId="{AF37B8F6-4540-334D-9B77-21C4EEEF9817}"/>
    <dgm:cxn modelId="{758375E4-C6FC-41A4-8397-271BEF8FCA59}" type="presOf" srcId="{6131EECA-6E84-49F4-9E35-3FDF95E52FAE}" destId="{B92CFDB2-2C6A-7A4E-9ED1-76B7853DB119}" srcOrd="0" destOrd="2" presId="urn:microsoft.com/office/officeart/2005/8/layout/hList7"/>
    <dgm:cxn modelId="{09CEA5EE-57C1-2949-90F2-ADB6089D008A}" type="presOf" srcId="{F98A9CB7-C269-1D41-80B7-BFFABE6D1FDD}" destId="{8513750A-D833-0A4B-B9C2-0150453DA03E}" srcOrd="1" destOrd="2" presId="urn:microsoft.com/office/officeart/2005/8/layout/hList7"/>
    <dgm:cxn modelId="{3F5F06F7-8C8F-7E47-A824-C0CACB773561}" type="presOf" srcId="{C3250FC1-6CF2-1E4F-95E6-443AEEC96574}" destId="{42C8CCA5-90E7-0B4B-94DB-5867B0C05555}" srcOrd="1" destOrd="3" presId="urn:microsoft.com/office/officeart/2005/8/layout/hList7"/>
    <dgm:cxn modelId="{B51099FA-6E3D-8C4C-8855-1E6154E873D5}" type="presOf" srcId="{29467A83-744A-B24D-BC94-547F7D6C8446}" destId="{8513750A-D833-0A4B-B9C2-0150453DA03E}" srcOrd="1" destOrd="1" presId="urn:microsoft.com/office/officeart/2005/8/layout/hList7"/>
    <dgm:cxn modelId="{35E628FB-4BB8-824A-A630-A51B7312A349}" type="presOf" srcId="{50AC9A9B-6ABA-0E40-851A-2A529F99B488}" destId="{42C8CCA5-90E7-0B4B-94DB-5867B0C05555}" srcOrd="1" destOrd="0" presId="urn:microsoft.com/office/officeart/2005/8/layout/hList7"/>
    <dgm:cxn modelId="{165175F8-284D-A542-A49F-40888B7F332B}" type="presParOf" srcId="{9B6FC9E9-FC40-CF42-8486-DBAEB84F4E1B}" destId="{53F07D7C-7DD0-D64E-9CED-9F6B91D97ABF}" srcOrd="0" destOrd="0" presId="urn:microsoft.com/office/officeart/2005/8/layout/hList7"/>
    <dgm:cxn modelId="{5F2976B0-488D-3240-96F1-2005F663DFD1}" type="presParOf" srcId="{9B6FC9E9-FC40-CF42-8486-DBAEB84F4E1B}" destId="{05CA4071-5D1B-AC4C-A3F3-6D9882FDB201}" srcOrd="1" destOrd="0" presId="urn:microsoft.com/office/officeart/2005/8/layout/hList7"/>
    <dgm:cxn modelId="{2BEA54F8-F8E2-F148-9811-68B2A59E4866}" type="presParOf" srcId="{05CA4071-5D1B-AC4C-A3F3-6D9882FDB201}" destId="{857610AB-0D2E-C24A-8D09-F52DDB174C6A}" srcOrd="0" destOrd="0" presId="urn:microsoft.com/office/officeart/2005/8/layout/hList7"/>
    <dgm:cxn modelId="{6F458824-0CDC-574B-99F8-5B3390421FE5}" type="presParOf" srcId="{857610AB-0D2E-C24A-8D09-F52DDB174C6A}" destId="{DB3A838C-9693-924C-906B-5FD93DB605AD}" srcOrd="0" destOrd="0" presId="urn:microsoft.com/office/officeart/2005/8/layout/hList7"/>
    <dgm:cxn modelId="{6C1B5241-D593-754A-AF5F-A0EF8AFF5BF0}" type="presParOf" srcId="{857610AB-0D2E-C24A-8D09-F52DDB174C6A}" destId="{8513750A-D833-0A4B-B9C2-0150453DA03E}" srcOrd="1" destOrd="0" presId="urn:microsoft.com/office/officeart/2005/8/layout/hList7"/>
    <dgm:cxn modelId="{C00D5BBC-31B9-3246-928D-2F13411DF8EA}" type="presParOf" srcId="{857610AB-0D2E-C24A-8D09-F52DDB174C6A}" destId="{D0612424-D4C2-A948-9C3D-D69569C755A2}" srcOrd="2" destOrd="0" presId="urn:microsoft.com/office/officeart/2005/8/layout/hList7"/>
    <dgm:cxn modelId="{8252A8C0-9B95-614C-853F-F460ED095E51}" type="presParOf" srcId="{857610AB-0D2E-C24A-8D09-F52DDB174C6A}" destId="{4113884D-A015-564D-B071-CB5B462785A3}" srcOrd="3" destOrd="0" presId="urn:microsoft.com/office/officeart/2005/8/layout/hList7"/>
    <dgm:cxn modelId="{04D8AA90-B06E-0F4D-A404-459DF1243207}" type="presParOf" srcId="{05CA4071-5D1B-AC4C-A3F3-6D9882FDB201}" destId="{FC7DE946-D601-2940-9DF4-842179F21C62}" srcOrd="1" destOrd="0" presId="urn:microsoft.com/office/officeart/2005/8/layout/hList7"/>
    <dgm:cxn modelId="{6F73242F-C408-5846-917E-449C328B0F79}" type="presParOf" srcId="{05CA4071-5D1B-AC4C-A3F3-6D9882FDB201}" destId="{7EAB399B-B61B-7045-8313-15868B6177CE}" srcOrd="2" destOrd="0" presId="urn:microsoft.com/office/officeart/2005/8/layout/hList7"/>
    <dgm:cxn modelId="{EDEE39AA-2FA9-9449-A6B5-EDF0525AD2EE}" type="presParOf" srcId="{7EAB399B-B61B-7045-8313-15868B6177CE}" destId="{B92CFDB2-2C6A-7A4E-9ED1-76B7853DB119}" srcOrd="0" destOrd="0" presId="urn:microsoft.com/office/officeart/2005/8/layout/hList7"/>
    <dgm:cxn modelId="{941B5400-94D4-DF42-85C6-FDE97D399F38}" type="presParOf" srcId="{7EAB399B-B61B-7045-8313-15868B6177CE}" destId="{42C8CCA5-90E7-0B4B-94DB-5867B0C05555}" srcOrd="1" destOrd="0" presId="urn:microsoft.com/office/officeart/2005/8/layout/hList7"/>
    <dgm:cxn modelId="{B78A1EB4-0B02-E34B-8A21-1E9E74497DA6}" type="presParOf" srcId="{7EAB399B-B61B-7045-8313-15868B6177CE}" destId="{B3A2B304-74C2-654C-90F9-010194BB90F0}" srcOrd="2" destOrd="0" presId="urn:microsoft.com/office/officeart/2005/8/layout/hList7"/>
    <dgm:cxn modelId="{50E4610E-C018-5B43-8537-F91C01AEFFC3}" type="presParOf" srcId="{7EAB399B-B61B-7045-8313-15868B6177CE}" destId="{14C5F690-CB22-ED4F-8537-4A2F0222EEEC}" srcOrd="3" destOrd="0" presId="urn:microsoft.com/office/officeart/2005/8/layout/hList7"/>
    <dgm:cxn modelId="{3D0DAD80-8C49-5E48-9E88-6A75FD07BCE2}" type="presParOf" srcId="{05CA4071-5D1B-AC4C-A3F3-6D9882FDB201}" destId="{E239FE7A-E516-F546-84DE-E072D6C459FA}" srcOrd="3" destOrd="0" presId="urn:microsoft.com/office/officeart/2005/8/layout/hList7"/>
    <dgm:cxn modelId="{AB2FA253-876D-6345-B30E-15BC0A8EAD8F}" type="presParOf" srcId="{05CA4071-5D1B-AC4C-A3F3-6D9882FDB201}" destId="{B6438C94-896D-DB45-A112-5F1E0D6E717C}" srcOrd="4" destOrd="0" presId="urn:microsoft.com/office/officeart/2005/8/layout/hList7"/>
    <dgm:cxn modelId="{E4C0FD59-9E80-504F-A618-9AF0BD540341}" type="presParOf" srcId="{B6438C94-896D-DB45-A112-5F1E0D6E717C}" destId="{C734F0D1-86A3-0A41-A1BD-A8F1B5014B77}" srcOrd="0" destOrd="0" presId="urn:microsoft.com/office/officeart/2005/8/layout/hList7"/>
    <dgm:cxn modelId="{1CF27706-D515-4246-9EFB-7828256EF0FF}" type="presParOf" srcId="{B6438C94-896D-DB45-A112-5F1E0D6E717C}" destId="{7C0F874E-B28D-0542-8F92-038F0D8FF69A}" srcOrd="1" destOrd="0" presId="urn:microsoft.com/office/officeart/2005/8/layout/hList7"/>
    <dgm:cxn modelId="{6A27571B-AA55-4542-BAEC-B3D27CD0917D}" type="presParOf" srcId="{B6438C94-896D-DB45-A112-5F1E0D6E717C}" destId="{7CCD9838-3588-6B49-B844-86E1761D7BE2}" srcOrd="2" destOrd="0" presId="urn:microsoft.com/office/officeart/2005/8/layout/hList7"/>
    <dgm:cxn modelId="{91E1D050-2C0C-CD4A-AF19-FE7531F1CFDC}" type="presParOf" srcId="{B6438C94-896D-DB45-A112-5F1E0D6E717C}" destId="{C9C863C8-DBB8-8247-BCD2-1611436B3202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ECA285-FC5D-E94C-898A-093A7C94D99F}" type="doc">
      <dgm:prSet loTypeId="urn:microsoft.com/office/officeart/2005/8/layout/vList4" loCatId="pictur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CA48ECD-42A2-074C-BDE3-17B9DABAE883}">
      <dgm:prSet custT="1"/>
      <dgm:spPr>
        <a:solidFill>
          <a:srgbClr val="EEC153">
            <a:alpha val="50980"/>
          </a:srgbClr>
        </a:solidFill>
      </dgm:spPr>
      <dgm:t>
        <a:bodyPr/>
        <a:lstStyle/>
        <a:p>
          <a:pPr marL="0" defTabSz="1244600">
            <a:buNone/>
          </a:pPr>
          <a:r>
            <a:rPr lang="en-US" sz="2800" dirty="0"/>
            <a:t>Mandatory reporting requirements</a:t>
          </a:r>
          <a:endParaRPr lang="en-US" sz="2800" b="1" dirty="0"/>
        </a:p>
      </dgm:t>
    </dgm:pt>
    <dgm:pt modelId="{3324285F-3F86-BF4C-ABB7-F74714D7F370}" type="parTrans" cxnId="{6FF5BDDE-3B40-2B4E-8073-957273B5B1AB}">
      <dgm:prSet/>
      <dgm:spPr/>
      <dgm:t>
        <a:bodyPr/>
        <a:lstStyle/>
        <a:p>
          <a:endParaRPr lang="en-US" sz="2000"/>
        </a:p>
      </dgm:t>
    </dgm:pt>
    <dgm:pt modelId="{AF37B8F6-4540-334D-9B77-21C4EEEF9817}" type="sibTrans" cxnId="{6FF5BDDE-3B40-2B4E-8073-957273B5B1AB}">
      <dgm:prSet/>
      <dgm:spPr/>
      <dgm:t>
        <a:bodyPr/>
        <a:lstStyle/>
        <a:p>
          <a:endParaRPr lang="en-US" sz="2000"/>
        </a:p>
      </dgm:t>
    </dgm:pt>
    <dgm:pt modelId="{13FC0946-5675-4877-BC82-526C5F197D69}">
      <dgm:prSet phldrT="[Text]" custT="1"/>
      <dgm:spPr>
        <a:solidFill>
          <a:srgbClr val="EEC153">
            <a:alpha val="50980"/>
          </a:srgbClr>
        </a:solidFill>
      </dgm:spPr>
      <dgm:t>
        <a:bodyPr/>
        <a:lstStyle/>
        <a:p>
          <a:pPr marL="119063" indent="0" defTabSz="666750">
            <a:buFontTx/>
            <a:buNone/>
          </a:pPr>
          <a:r>
            <a:rPr lang="en-US" sz="2400" dirty="0">
              <a:solidFill>
                <a:schemeClr val="accent1"/>
              </a:solidFill>
            </a:rPr>
            <a:t>LSU faculty or staff who reasonably suspects a Minor has been the victim of abuse or neglect </a:t>
          </a:r>
          <a:r>
            <a:rPr lang="en-US" sz="2400" b="1" dirty="0">
              <a:solidFill>
                <a:schemeClr val="accent1"/>
              </a:solidFill>
            </a:rPr>
            <a:t>MUST IMMEDIATELY REPORT  </a:t>
          </a:r>
          <a:r>
            <a:rPr lang="en-US" sz="2400" b="0" dirty="0">
              <a:solidFill>
                <a:schemeClr val="accent1"/>
              </a:solidFill>
            </a:rPr>
            <a:t>to:                                   </a:t>
          </a:r>
          <a:r>
            <a:rPr lang="en-US" sz="1000" b="0" dirty="0">
              <a:solidFill>
                <a:schemeClr val="accent1"/>
              </a:solidFill>
            </a:rPr>
            <a:t>      </a:t>
          </a:r>
          <a:r>
            <a:rPr lang="en-US" sz="1500" b="0" dirty="0">
              <a:solidFill>
                <a:schemeClr val="accent1"/>
              </a:solidFill>
            </a:rPr>
            <a:t>           </a:t>
          </a:r>
          <a:endParaRPr lang="en-US" sz="2400" b="1" dirty="0">
            <a:solidFill>
              <a:schemeClr val="accent1"/>
            </a:solidFill>
          </a:endParaRPr>
        </a:p>
      </dgm:t>
    </dgm:pt>
    <dgm:pt modelId="{F0328867-7310-44AD-B2EA-BEA884089E23}" type="parTrans" cxnId="{C26E384F-579A-4E0F-86D9-5EE40EB802EB}">
      <dgm:prSet/>
      <dgm:spPr/>
      <dgm:t>
        <a:bodyPr/>
        <a:lstStyle/>
        <a:p>
          <a:endParaRPr lang="en-US"/>
        </a:p>
      </dgm:t>
    </dgm:pt>
    <dgm:pt modelId="{C0609E41-212D-42D5-858E-D9A6F4FCFBE7}" type="sibTrans" cxnId="{C26E384F-579A-4E0F-86D9-5EE40EB802EB}">
      <dgm:prSet/>
      <dgm:spPr/>
      <dgm:t>
        <a:bodyPr/>
        <a:lstStyle/>
        <a:p>
          <a:endParaRPr lang="en-US"/>
        </a:p>
      </dgm:t>
    </dgm:pt>
    <dgm:pt modelId="{50AC9A9B-6ABA-0E40-851A-2A529F99B488}">
      <dgm:prSet custT="1"/>
      <dgm:spPr>
        <a:solidFill>
          <a:srgbClr val="EEC153">
            <a:alpha val="50980"/>
          </a:srgbClr>
        </a:solidFill>
      </dgm:spPr>
      <dgm:t>
        <a:bodyPr/>
        <a:lstStyle/>
        <a:p>
          <a:pPr marL="0">
            <a:buNone/>
          </a:pPr>
          <a:r>
            <a:rPr lang="en-US" sz="2800" dirty="0"/>
            <a:t>Adequate supervision</a:t>
          </a:r>
          <a:endParaRPr lang="en-US" sz="2800" i="0" dirty="0"/>
        </a:p>
      </dgm:t>
    </dgm:pt>
    <dgm:pt modelId="{C958461E-7C96-EF4B-B71F-22604A19DCC0}" type="sibTrans" cxnId="{4D5CFAB1-F524-8B4D-961D-44D6983BFAD5}">
      <dgm:prSet/>
      <dgm:spPr/>
      <dgm:t>
        <a:bodyPr/>
        <a:lstStyle/>
        <a:p>
          <a:endParaRPr lang="en-US" sz="2000"/>
        </a:p>
      </dgm:t>
    </dgm:pt>
    <dgm:pt modelId="{5739668F-70AD-924E-82EA-692B0B49BB64}" type="parTrans" cxnId="{4D5CFAB1-F524-8B4D-961D-44D6983BFAD5}">
      <dgm:prSet/>
      <dgm:spPr/>
      <dgm:t>
        <a:bodyPr/>
        <a:lstStyle/>
        <a:p>
          <a:endParaRPr lang="en-US" sz="2000"/>
        </a:p>
      </dgm:t>
    </dgm:pt>
    <dgm:pt modelId="{2C632B2F-564D-4A22-8E11-C2D81B6DEFBD}">
      <dgm:prSet phldrT="[Text]" custT="1"/>
      <dgm:spPr>
        <a:solidFill>
          <a:srgbClr val="EEC153">
            <a:alpha val="50980"/>
          </a:srgbClr>
        </a:solidFill>
      </dgm:spPr>
      <dgm:t>
        <a:bodyPr/>
        <a:lstStyle/>
        <a:p>
          <a:pPr marL="171450" indent="0">
            <a:buFontTx/>
            <a:buNone/>
          </a:pPr>
          <a:r>
            <a:rPr lang="en-US" sz="2400" i="0" dirty="0">
              <a:solidFill>
                <a:schemeClr val="accent1"/>
              </a:solidFill>
            </a:rPr>
            <a:t>“Authorized Adults”</a:t>
          </a:r>
        </a:p>
      </dgm:t>
    </dgm:pt>
    <dgm:pt modelId="{4E39A419-8046-4872-9B7B-C1C44DA8740F}" type="parTrans" cxnId="{BCC3D9F1-E540-4305-8180-8B30F0AB25E6}">
      <dgm:prSet/>
      <dgm:spPr/>
      <dgm:t>
        <a:bodyPr/>
        <a:lstStyle/>
        <a:p>
          <a:endParaRPr lang="en-US"/>
        </a:p>
      </dgm:t>
    </dgm:pt>
    <dgm:pt modelId="{7BBCF297-13E6-4AD0-8095-0EA3DD20A254}" type="sibTrans" cxnId="{BCC3D9F1-E540-4305-8180-8B30F0AB25E6}">
      <dgm:prSet/>
      <dgm:spPr/>
      <dgm:t>
        <a:bodyPr/>
        <a:lstStyle/>
        <a:p>
          <a:endParaRPr lang="en-US"/>
        </a:p>
      </dgm:t>
    </dgm:pt>
    <dgm:pt modelId="{899EF3E2-0E96-4722-99BD-F691781A4D13}">
      <dgm:prSet custT="1"/>
      <dgm:spPr/>
      <dgm:t>
        <a:bodyPr/>
        <a:lstStyle/>
        <a:p>
          <a:pPr marL="171450" indent="0">
            <a:buFontTx/>
            <a:buNone/>
          </a:pPr>
          <a:r>
            <a:rPr lang="en-US" sz="2400" i="0" dirty="0">
              <a:solidFill>
                <a:schemeClr val="accent1"/>
              </a:solidFill>
            </a:rPr>
            <a:t>Other adults</a:t>
          </a:r>
        </a:p>
      </dgm:t>
    </dgm:pt>
    <dgm:pt modelId="{BD998B37-E50C-44C2-879F-6C267FEFB3E4}" type="parTrans" cxnId="{ADE47196-B7AE-4743-94A1-D832F0E7EA59}">
      <dgm:prSet/>
      <dgm:spPr/>
      <dgm:t>
        <a:bodyPr/>
        <a:lstStyle/>
        <a:p>
          <a:endParaRPr lang="en-US"/>
        </a:p>
      </dgm:t>
    </dgm:pt>
    <dgm:pt modelId="{4441F7A4-063A-4213-8B84-DCBA5C8DE6E2}" type="sibTrans" cxnId="{ADE47196-B7AE-4743-94A1-D832F0E7EA59}">
      <dgm:prSet/>
      <dgm:spPr/>
      <dgm:t>
        <a:bodyPr/>
        <a:lstStyle/>
        <a:p>
          <a:endParaRPr lang="en-US"/>
        </a:p>
      </dgm:t>
    </dgm:pt>
    <dgm:pt modelId="{AFB015B4-E544-412C-89F0-771E1DD2CBA8}">
      <dgm:prSet custT="1"/>
      <dgm:spPr/>
      <dgm:t>
        <a:bodyPr/>
        <a:lstStyle/>
        <a:p>
          <a:pPr marL="285750" indent="0"/>
          <a:endParaRPr lang="en-US" sz="2800" i="0" dirty="0"/>
        </a:p>
      </dgm:t>
    </dgm:pt>
    <dgm:pt modelId="{8AA249C2-ADBB-436F-9D6B-F5BC9A042A9D}" type="parTrans" cxnId="{68BE17B5-75D5-4B39-BA91-54454E39078A}">
      <dgm:prSet/>
      <dgm:spPr/>
      <dgm:t>
        <a:bodyPr/>
        <a:lstStyle/>
        <a:p>
          <a:endParaRPr lang="en-US"/>
        </a:p>
      </dgm:t>
    </dgm:pt>
    <dgm:pt modelId="{0F7C730F-D2CF-4A26-BA82-5ADDAD09B3FE}" type="sibTrans" cxnId="{68BE17B5-75D5-4B39-BA91-54454E39078A}">
      <dgm:prSet/>
      <dgm:spPr/>
      <dgm:t>
        <a:bodyPr/>
        <a:lstStyle/>
        <a:p>
          <a:endParaRPr lang="en-US"/>
        </a:p>
      </dgm:t>
    </dgm:pt>
    <dgm:pt modelId="{66C74022-F726-754B-A9BC-45983582EC43}">
      <dgm:prSet custT="1"/>
      <dgm:spPr>
        <a:solidFill>
          <a:srgbClr val="EEC153">
            <a:alpha val="50980"/>
          </a:srgbClr>
        </a:solidFill>
      </dgm:spPr>
      <dgm:t>
        <a:bodyPr/>
        <a:lstStyle/>
        <a:p>
          <a:endParaRPr lang="en-US" sz="2000" dirty="0"/>
        </a:p>
      </dgm:t>
    </dgm:pt>
    <dgm:pt modelId="{626221C2-CE0C-1E4E-842C-88835381AB8F}" type="sibTrans" cxnId="{B1EFBB5E-2F2B-834A-93AB-149E12D994CA}">
      <dgm:prSet/>
      <dgm:spPr/>
      <dgm:t>
        <a:bodyPr/>
        <a:lstStyle/>
        <a:p>
          <a:endParaRPr lang="en-US" sz="2000"/>
        </a:p>
      </dgm:t>
    </dgm:pt>
    <dgm:pt modelId="{479D0EA6-804C-C446-9671-472F7D0F076D}" type="parTrans" cxnId="{B1EFBB5E-2F2B-834A-93AB-149E12D994CA}">
      <dgm:prSet/>
      <dgm:spPr/>
      <dgm:t>
        <a:bodyPr/>
        <a:lstStyle/>
        <a:p>
          <a:endParaRPr lang="en-US" sz="2000"/>
        </a:p>
      </dgm:t>
    </dgm:pt>
    <dgm:pt modelId="{3A0B1217-44AE-AB49-8C72-94695D774D85}">
      <dgm:prSet custT="1"/>
      <dgm:spPr>
        <a:solidFill>
          <a:srgbClr val="EEC153">
            <a:alpha val="50980"/>
          </a:srgbClr>
        </a:solidFill>
      </dgm:spPr>
      <dgm:t>
        <a:bodyPr/>
        <a:lstStyle/>
        <a:p>
          <a:r>
            <a:rPr lang="en-US" sz="2800" dirty="0"/>
            <a:t>The one-on-one dilemma</a:t>
          </a:r>
          <a:endParaRPr lang="en-US" sz="2800" b="1" i="0" dirty="0"/>
        </a:p>
      </dgm:t>
    </dgm:pt>
    <dgm:pt modelId="{8FF3DA22-7946-674A-819F-E621BE2CA4C1}" type="sibTrans" cxnId="{549F579A-A5FE-E54B-813B-24882D7F740E}">
      <dgm:prSet/>
      <dgm:spPr/>
      <dgm:t>
        <a:bodyPr/>
        <a:lstStyle/>
        <a:p>
          <a:endParaRPr lang="en-US" sz="2000"/>
        </a:p>
      </dgm:t>
    </dgm:pt>
    <dgm:pt modelId="{F4501DF7-01F6-B64B-BAF7-1258EAFDFE94}" type="parTrans" cxnId="{549F579A-A5FE-E54B-813B-24882D7F740E}">
      <dgm:prSet/>
      <dgm:spPr/>
      <dgm:t>
        <a:bodyPr/>
        <a:lstStyle/>
        <a:p>
          <a:endParaRPr lang="en-US" sz="2000"/>
        </a:p>
      </dgm:t>
    </dgm:pt>
    <dgm:pt modelId="{1F014970-B4F1-43A7-BE11-EAB8DF526438}">
      <dgm:prSet phldrT="[Text]" custT="1"/>
      <dgm:spPr>
        <a:solidFill>
          <a:srgbClr val="EEC153">
            <a:alpha val="50980"/>
          </a:srgbClr>
        </a:solidFill>
      </dgm:spPr>
      <dgm:t>
        <a:bodyPr/>
        <a:lstStyle/>
        <a:p>
          <a:pPr marL="119063" indent="0" defTabSz="742950">
            <a:buFontTx/>
            <a:buNone/>
          </a:pPr>
          <a:r>
            <a:rPr lang="en-US" sz="1500" b="0" dirty="0">
              <a:solidFill>
                <a:schemeClr val="accent1"/>
              </a:solidFill>
            </a:rPr>
            <a:t>             </a:t>
          </a:r>
          <a:endParaRPr lang="en-US" sz="2000" b="1" dirty="0">
            <a:solidFill>
              <a:schemeClr val="accent1"/>
            </a:solidFill>
          </a:endParaRPr>
        </a:p>
      </dgm:t>
    </dgm:pt>
    <dgm:pt modelId="{E2ABB7DD-6266-4F6E-B5EA-A00C7A5DC4E0}" type="parTrans" cxnId="{5B73A900-8442-4A74-B1B4-D548425A3D51}">
      <dgm:prSet/>
      <dgm:spPr/>
      <dgm:t>
        <a:bodyPr/>
        <a:lstStyle/>
        <a:p>
          <a:endParaRPr lang="en-US"/>
        </a:p>
      </dgm:t>
    </dgm:pt>
    <dgm:pt modelId="{026D71F7-CB59-4FED-84D1-002041D1335B}" type="sibTrans" cxnId="{5B73A900-8442-4A74-B1B4-D548425A3D51}">
      <dgm:prSet/>
      <dgm:spPr/>
      <dgm:t>
        <a:bodyPr/>
        <a:lstStyle/>
        <a:p>
          <a:endParaRPr lang="en-US"/>
        </a:p>
      </dgm:t>
    </dgm:pt>
    <dgm:pt modelId="{84C58573-487C-46E8-875F-F01A0410615F}">
      <dgm:prSet phldrT="[Text]" custT="1"/>
      <dgm:spPr>
        <a:solidFill>
          <a:srgbClr val="EEC153">
            <a:alpha val="50980"/>
          </a:srgbClr>
        </a:solidFill>
      </dgm:spPr>
      <dgm:t>
        <a:bodyPr/>
        <a:lstStyle/>
        <a:p>
          <a:pPr marL="119063" indent="0" defTabSz="742950">
            <a:buFontTx/>
            <a:buNone/>
          </a:pPr>
          <a:r>
            <a:rPr lang="en-US" sz="2000" b="1" dirty="0">
              <a:solidFill>
                <a:schemeClr val="accent1"/>
              </a:solidFill>
            </a:rPr>
            <a:t>                 </a:t>
          </a:r>
          <a:r>
            <a:rPr lang="en-US" sz="2800" b="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/>
            </a:rPr>
            <a:t>DCFS Hotline </a:t>
          </a:r>
          <a:r>
            <a:rPr lang="en-US" sz="2000" b="0" i="1" dirty="0">
              <a:solidFill>
                <a:schemeClr val="accent1"/>
              </a:solidFill>
            </a:rPr>
            <a:t>and/or</a:t>
          </a:r>
          <a:r>
            <a:rPr lang="en-US" sz="2400" b="0" dirty="0">
              <a:solidFill>
                <a:schemeClr val="accent1"/>
              </a:solidFill>
            </a:rPr>
            <a:t> </a:t>
          </a:r>
          <a:r>
            <a:rPr lang="en-US" sz="2800" b="1" dirty="0">
              <a:solidFill>
                <a:schemeClr val="tx1"/>
              </a:solidFill>
            </a:rPr>
            <a:t>LSU Police</a:t>
          </a:r>
        </a:p>
      </dgm:t>
    </dgm:pt>
    <dgm:pt modelId="{C8B9F942-1688-4960-AEC1-2EB811B8C892}" type="sibTrans" cxnId="{B14288D1-AF94-4F97-A2B2-C7AC9CC888A7}">
      <dgm:prSet/>
      <dgm:spPr/>
      <dgm:t>
        <a:bodyPr/>
        <a:lstStyle/>
        <a:p>
          <a:endParaRPr lang="en-US"/>
        </a:p>
      </dgm:t>
    </dgm:pt>
    <dgm:pt modelId="{9953AE00-829A-4461-B73C-096B2EA9A62B}" type="parTrans" cxnId="{B14288D1-AF94-4F97-A2B2-C7AC9CC888A7}">
      <dgm:prSet/>
      <dgm:spPr/>
      <dgm:t>
        <a:bodyPr/>
        <a:lstStyle/>
        <a:p>
          <a:endParaRPr lang="en-US"/>
        </a:p>
      </dgm:t>
    </dgm:pt>
    <dgm:pt modelId="{BE377FD4-C506-4926-A774-FC3F066390C2}">
      <dgm:prSet phldrT="[Text]" custT="1"/>
      <dgm:spPr>
        <a:solidFill>
          <a:srgbClr val="EEC153">
            <a:alpha val="50980"/>
          </a:srgbClr>
        </a:solidFill>
      </dgm:spPr>
      <dgm:t>
        <a:bodyPr/>
        <a:lstStyle/>
        <a:p>
          <a:pPr marL="119063" indent="0" defTabSz="742950">
            <a:buFontTx/>
            <a:buNone/>
          </a:pPr>
          <a:endParaRPr lang="en-US" sz="800" b="0" dirty="0">
            <a:solidFill>
              <a:schemeClr val="accent1"/>
            </a:solidFill>
          </a:endParaRPr>
        </a:p>
      </dgm:t>
    </dgm:pt>
    <dgm:pt modelId="{0E7C427C-BF48-436A-A1D3-AE42805CBBE9}" type="sibTrans" cxnId="{C0C0563A-B600-4EFA-A414-522BDA3DDEE6}">
      <dgm:prSet/>
      <dgm:spPr/>
      <dgm:t>
        <a:bodyPr/>
        <a:lstStyle/>
        <a:p>
          <a:endParaRPr lang="en-US"/>
        </a:p>
      </dgm:t>
    </dgm:pt>
    <dgm:pt modelId="{68683C2E-152D-4E0E-96C2-A031FA13D082}" type="parTrans" cxnId="{C0C0563A-B600-4EFA-A414-522BDA3DDEE6}">
      <dgm:prSet/>
      <dgm:spPr/>
      <dgm:t>
        <a:bodyPr/>
        <a:lstStyle/>
        <a:p>
          <a:endParaRPr lang="en-US"/>
        </a:p>
      </dgm:t>
    </dgm:pt>
    <dgm:pt modelId="{5F7BDB3F-DF41-4460-8A4F-6BD763B4F8F3}">
      <dgm:prSet phldrT="[Text]" phldr="1" custT="1"/>
      <dgm:spPr>
        <a:solidFill>
          <a:srgbClr val="EEC153">
            <a:alpha val="50980"/>
          </a:srgbClr>
        </a:solidFill>
      </dgm:spPr>
      <dgm:t>
        <a:bodyPr/>
        <a:lstStyle/>
        <a:p>
          <a:pPr marL="171450" indent="0">
            <a:buFontTx/>
            <a:buNone/>
          </a:pPr>
          <a:endParaRPr lang="en-US" sz="800" i="0" dirty="0">
            <a:solidFill>
              <a:schemeClr val="accent1"/>
            </a:solidFill>
          </a:endParaRPr>
        </a:p>
      </dgm:t>
    </dgm:pt>
    <dgm:pt modelId="{BB89220C-A5C5-4BF6-A768-E1688A13C540}" type="parTrans" cxnId="{5672F188-46F4-4680-8814-8A51D4A16EBF}">
      <dgm:prSet/>
      <dgm:spPr/>
      <dgm:t>
        <a:bodyPr/>
        <a:lstStyle/>
        <a:p>
          <a:endParaRPr lang="en-US"/>
        </a:p>
      </dgm:t>
    </dgm:pt>
    <dgm:pt modelId="{902CCD67-3502-4029-B070-71390CF4E2DA}" type="sibTrans" cxnId="{5672F188-46F4-4680-8814-8A51D4A16EBF}">
      <dgm:prSet/>
      <dgm:spPr/>
      <dgm:t>
        <a:bodyPr/>
        <a:lstStyle/>
        <a:p>
          <a:endParaRPr lang="en-US"/>
        </a:p>
      </dgm:t>
    </dgm:pt>
    <dgm:pt modelId="{61E2ADC7-8121-41CA-B1A1-EBB709893337}" type="pres">
      <dgm:prSet presAssocID="{05ECA285-FC5D-E94C-898A-093A7C94D99F}" presName="linear" presStyleCnt="0">
        <dgm:presLayoutVars>
          <dgm:dir/>
          <dgm:resizeHandles val="exact"/>
        </dgm:presLayoutVars>
      </dgm:prSet>
      <dgm:spPr/>
    </dgm:pt>
    <dgm:pt modelId="{EC50704D-86CB-41F2-BC29-E89D81BFF218}" type="pres">
      <dgm:prSet presAssocID="{BCA48ECD-42A2-074C-BDE3-17B9DABAE883}" presName="comp" presStyleCnt="0"/>
      <dgm:spPr/>
    </dgm:pt>
    <dgm:pt modelId="{90E2B03D-F1C2-4359-BA1D-8A9F08BB0598}" type="pres">
      <dgm:prSet presAssocID="{BCA48ECD-42A2-074C-BDE3-17B9DABAE883}" presName="box" presStyleLbl="node1" presStyleIdx="0" presStyleCnt="3" custScaleY="176704"/>
      <dgm:spPr/>
    </dgm:pt>
    <dgm:pt modelId="{2EAA67B6-E93D-4B31-B286-380866F48DD1}" type="pres">
      <dgm:prSet presAssocID="{BCA48ECD-42A2-074C-BDE3-17B9DABAE883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770DC52C-0199-4843-AD63-B2A0845C9614}" type="pres">
      <dgm:prSet presAssocID="{BCA48ECD-42A2-074C-BDE3-17B9DABAE883}" presName="text" presStyleLbl="node1" presStyleIdx="0" presStyleCnt="3">
        <dgm:presLayoutVars>
          <dgm:bulletEnabled val="1"/>
        </dgm:presLayoutVars>
      </dgm:prSet>
      <dgm:spPr/>
    </dgm:pt>
    <dgm:pt modelId="{302D718E-6EF2-4272-9626-8ECF0AD4A9EB}" type="pres">
      <dgm:prSet presAssocID="{AF37B8F6-4540-334D-9B77-21C4EEEF9817}" presName="spacer" presStyleCnt="0"/>
      <dgm:spPr/>
    </dgm:pt>
    <dgm:pt modelId="{1F3E6514-1782-42B9-B42E-4ECA94D8B259}" type="pres">
      <dgm:prSet presAssocID="{50AC9A9B-6ABA-0E40-851A-2A529F99B488}" presName="comp" presStyleCnt="0"/>
      <dgm:spPr/>
    </dgm:pt>
    <dgm:pt modelId="{7605E02A-9C60-47CE-AE42-E650C3C6AE49}" type="pres">
      <dgm:prSet presAssocID="{50AC9A9B-6ABA-0E40-851A-2A529F99B488}" presName="box" presStyleLbl="node1" presStyleIdx="1" presStyleCnt="3" custScaleY="115561" custLinFactNeighborX="104" custLinFactNeighborY="224"/>
      <dgm:spPr/>
    </dgm:pt>
    <dgm:pt modelId="{E18FFC95-97E0-4999-B43B-61EAA213FA19}" type="pres">
      <dgm:prSet presAssocID="{50AC9A9B-6ABA-0E40-851A-2A529F99B488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B1F6663C-7B5A-4581-B155-16A48F05DF35}" type="pres">
      <dgm:prSet presAssocID="{50AC9A9B-6ABA-0E40-851A-2A529F99B488}" presName="text" presStyleLbl="node1" presStyleIdx="1" presStyleCnt="3">
        <dgm:presLayoutVars>
          <dgm:bulletEnabled val="1"/>
        </dgm:presLayoutVars>
      </dgm:prSet>
      <dgm:spPr/>
    </dgm:pt>
    <dgm:pt modelId="{169764D8-A87E-4DDF-9BCB-27CFADB8F03A}" type="pres">
      <dgm:prSet presAssocID="{C958461E-7C96-EF4B-B71F-22604A19DCC0}" presName="spacer" presStyleCnt="0"/>
      <dgm:spPr/>
    </dgm:pt>
    <dgm:pt modelId="{3CB77C59-CA9C-4B7A-B796-BBAC21D9E3FF}" type="pres">
      <dgm:prSet presAssocID="{3A0B1217-44AE-AB49-8C72-94695D774D85}" presName="comp" presStyleCnt="0"/>
      <dgm:spPr/>
    </dgm:pt>
    <dgm:pt modelId="{CB43D9CC-6412-4BB7-A78F-3098F17229E1}" type="pres">
      <dgm:prSet presAssocID="{3A0B1217-44AE-AB49-8C72-94695D774D85}" presName="box" presStyleLbl="node1" presStyleIdx="2" presStyleCnt="3" custScaleY="95588" custLinFactNeighborX="0" custLinFactNeighborY="6041"/>
      <dgm:spPr/>
    </dgm:pt>
    <dgm:pt modelId="{E3964267-976B-4543-9B75-5CB5641B5A02}" type="pres">
      <dgm:prSet presAssocID="{3A0B1217-44AE-AB49-8C72-94695D774D85}" presName="img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t="-3000" b="-3000"/>
          </a:stretch>
        </a:blipFill>
      </dgm:spPr>
    </dgm:pt>
    <dgm:pt modelId="{05A3DD88-679D-4CB9-B410-78F3E3D0F639}" type="pres">
      <dgm:prSet presAssocID="{3A0B1217-44AE-AB49-8C72-94695D774D85}" presName="text" presStyleLbl="node1" presStyleIdx="2" presStyleCnt="3">
        <dgm:presLayoutVars>
          <dgm:bulletEnabled val="1"/>
        </dgm:presLayoutVars>
      </dgm:prSet>
      <dgm:spPr/>
    </dgm:pt>
  </dgm:ptLst>
  <dgm:cxnLst>
    <dgm:cxn modelId="{5B73A900-8442-4A74-B1B4-D548425A3D51}" srcId="{BCA48ECD-42A2-074C-BDE3-17B9DABAE883}" destId="{1F014970-B4F1-43A7-BE11-EAB8DF526438}" srcOrd="3" destOrd="0" parTransId="{E2ABB7DD-6266-4F6E-B5EA-A00C7A5DC4E0}" sibTransId="{026D71F7-CB59-4FED-84D1-002041D1335B}"/>
    <dgm:cxn modelId="{0C747202-A5FF-45EC-AB5D-9B1D3C493DBD}" type="presOf" srcId="{84C58573-487C-46E8-875F-F01A0410615F}" destId="{90E2B03D-F1C2-4359-BA1D-8A9F08BB0598}" srcOrd="0" destOrd="2" presId="urn:microsoft.com/office/officeart/2005/8/layout/vList4"/>
    <dgm:cxn modelId="{A64DCF03-3BF6-4E6B-A627-4B1764BEFB31}" type="presOf" srcId="{5F7BDB3F-DF41-4460-8A4F-6BD763B4F8F3}" destId="{B1F6663C-7B5A-4581-B155-16A48F05DF35}" srcOrd="1" destOrd="2" presId="urn:microsoft.com/office/officeart/2005/8/layout/vList4"/>
    <dgm:cxn modelId="{2C96F104-17B5-4F7C-A0E8-059D39E68921}" type="presOf" srcId="{1F014970-B4F1-43A7-BE11-EAB8DF526438}" destId="{90E2B03D-F1C2-4359-BA1D-8A9F08BB0598}" srcOrd="0" destOrd="4" presId="urn:microsoft.com/office/officeart/2005/8/layout/vList4"/>
    <dgm:cxn modelId="{0EC37609-FF13-49E7-BD9D-0050E3FD024C}" type="presOf" srcId="{50AC9A9B-6ABA-0E40-851A-2A529F99B488}" destId="{7605E02A-9C60-47CE-AE42-E650C3C6AE49}" srcOrd="0" destOrd="0" presId="urn:microsoft.com/office/officeart/2005/8/layout/vList4"/>
    <dgm:cxn modelId="{8673370C-7C6A-422A-93B9-E45D7826AC63}" type="presOf" srcId="{13FC0946-5675-4877-BC82-526C5F197D69}" destId="{90E2B03D-F1C2-4359-BA1D-8A9F08BB0598}" srcOrd="0" destOrd="1" presId="urn:microsoft.com/office/officeart/2005/8/layout/vList4"/>
    <dgm:cxn modelId="{00472C0F-A1CC-472E-AAE5-3FEFDD00B8B7}" type="presOf" srcId="{3A0B1217-44AE-AB49-8C72-94695D774D85}" destId="{05A3DD88-679D-4CB9-B410-78F3E3D0F639}" srcOrd="1" destOrd="0" presId="urn:microsoft.com/office/officeart/2005/8/layout/vList4"/>
    <dgm:cxn modelId="{AA25CE12-0A14-4580-A1B3-FB3AE1AE9E86}" type="presOf" srcId="{BE377FD4-C506-4926-A774-FC3F066390C2}" destId="{770DC52C-0199-4843-AD63-B2A0845C9614}" srcOrd="1" destOrd="3" presId="urn:microsoft.com/office/officeart/2005/8/layout/vList4"/>
    <dgm:cxn modelId="{48C0BF2F-72E7-4C3D-9A12-8551CA6F5D1B}" type="presOf" srcId="{05ECA285-FC5D-E94C-898A-093A7C94D99F}" destId="{61E2ADC7-8121-41CA-B1A1-EBB709893337}" srcOrd="0" destOrd="0" presId="urn:microsoft.com/office/officeart/2005/8/layout/vList4"/>
    <dgm:cxn modelId="{35284A32-8AA1-4BE2-9665-538CB4FF060B}" type="presOf" srcId="{2C632B2F-564D-4A22-8E11-C2D81B6DEFBD}" destId="{7605E02A-9C60-47CE-AE42-E650C3C6AE49}" srcOrd="0" destOrd="1" presId="urn:microsoft.com/office/officeart/2005/8/layout/vList4"/>
    <dgm:cxn modelId="{C0C0563A-B600-4EFA-A414-522BDA3DDEE6}" srcId="{BCA48ECD-42A2-074C-BDE3-17B9DABAE883}" destId="{BE377FD4-C506-4926-A774-FC3F066390C2}" srcOrd="2" destOrd="0" parTransId="{68683C2E-152D-4E0E-96C2-A031FA13D082}" sibTransId="{0E7C427C-BF48-436A-A1D3-AE42805CBBE9}"/>
    <dgm:cxn modelId="{1871EB3A-2F48-4F6C-8D83-910CA5C525F7}" type="presOf" srcId="{BE377FD4-C506-4926-A774-FC3F066390C2}" destId="{90E2B03D-F1C2-4359-BA1D-8A9F08BB0598}" srcOrd="0" destOrd="3" presId="urn:microsoft.com/office/officeart/2005/8/layout/vList4"/>
    <dgm:cxn modelId="{C1874E3B-7A7E-45B5-A470-5CC245740963}" type="presOf" srcId="{66C74022-F726-754B-A9BC-45983582EC43}" destId="{CB43D9CC-6412-4BB7-A78F-3098F17229E1}" srcOrd="0" destOrd="1" presId="urn:microsoft.com/office/officeart/2005/8/layout/vList4"/>
    <dgm:cxn modelId="{5077F340-6D8E-4ED4-88B1-5EEAA298EE40}" type="presOf" srcId="{5F7BDB3F-DF41-4460-8A4F-6BD763B4F8F3}" destId="{7605E02A-9C60-47CE-AE42-E650C3C6AE49}" srcOrd="0" destOrd="2" presId="urn:microsoft.com/office/officeart/2005/8/layout/vList4"/>
    <dgm:cxn modelId="{B1EFBB5E-2F2B-834A-93AB-149E12D994CA}" srcId="{3A0B1217-44AE-AB49-8C72-94695D774D85}" destId="{66C74022-F726-754B-A9BC-45983582EC43}" srcOrd="0" destOrd="0" parTransId="{479D0EA6-804C-C446-9671-472F7D0F076D}" sibTransId="{626221C2-CE0C-1E4E-842C-88835381AB8F}"/>
    <dgm:cxn modelId="{53960E48-6BA7-49F9-A82D-1C84981599D2}" type="presOf" srcId="{66C74022-F726-754B-A9BC-45983582EC43}" destId="{05A3DD88-679D-4CB9-B410-78F3E3D0F639}" srcOrd="1" destOrd="1" presId="urn:microsoft.com/office/officeart/2005/8/layout/vList4"/>
    <dgm:cxn modelId="{A1350F6C-A4E4-4184-8B0B-770A8F7D7148}" type="presOf" srcId="{3A0B1217-44AE-AB49-8C72-94695D774D85}" destId="{CB43D9CC-6412-4BB7-A78F-3098F17229E1}" srcOrd="0" destOrd="0" presId="urn:microsoft.com/office/officeart/2005/8/layout/vList4"/>
    <dgm:cxn modelId="{C26E384F-579A-4E0F-86D9-5EE40EB802EB}" srcId="{BCA48ECD-42A2-074C-BDE3-17B9DABAE883}" destId="{13FC0946-5675-4877-BC82-526C5F197D69}" srcOrd="0" destOrd="0" parTransId="{F0328867-7310-44AD-B2EA-BEA884089E23}" sibTransId="{C0609E41-212D-42D5-858E-D9A6F4FCFBE7}"/>
    <dgm:cxn modelId="{3E2C9758-902C-4A2E-8CED-FDC1D3505FB2}" type="presOf" srcId="{84C58573-487C-46E8-875F-F01A0410615F}" destId="{770DC52C-0199-4843-AD63-B2A0845C9614}" srcOrd="1" destOrd="2" presId="urn:microsoft.com/office/officeart/2005/8/layout/vList4"/>
    <dgm:cxn modelId="{2F5FB778-0A49-46CB-9C8D-CAFE3E1D07F3}" type="presOf" srcId="{899EF3E2-0E96-4722-99BD-F691781A4D13}" destId="{7605E02A-9C60-47CE-AE42-E650C3C6AE49}" srcOrd="0" destOrd="3" presId="urn:microsoft.com/office/officeart/2005/8/layout/vList4"/>
    <dgm:cxn modelId="{BC496879-CB66-4B8F-8F33-90C748DEC069}" type="presOf" srcId="{BCA48ECD-42A2-074C-BDE3-17B9DABAE883}" destId="{90E2B03D-F1C2-4359-BA1D-8A9F08BB0598}" srcOrd="0" destOrd="0" presId="urn:microsoft.com/office/officeart/2005/8/layout/vList4"/>
    <dgm:cxn modelId="{3351F859-B13B-41F6-B583-959014FDDE3A}" type="presOf" srcId="{BCA48ECD-42A2-074C-BDE3-17B9DABAE883}" destId="{770DC52C-0199-4843-AD63-B2A0845C9614}" srcOrd="1" destOrd="0" presId="urn:microsoft.com/office/officeart/2005/8/layout/vList4"/>
    <dgm:cxn modelId="{5672F188-46F4-4680-8814-8A51D4A16EBF}" srcId="{50AC9A9B-6ABA-0E40-851A-2A529F99B488}" destId="{5F7BDB3F-DF41-4460-8A4F-6BD763B4F8F3}" srcOrd="1" destOrd="0" parTransId="{BB89220C-A5C5-4BF6-A768-E1688A13C540}" sibTransId="{902CCD67-3502-4029-B070-71390CF4E2DA}"/>
    <dgm:cxn modelId="{ADE47196-B7AE-4743-94A1-D832F0E7EA59}" srcId="{50AC9A9B-6ABA-0E40-851A-2A529F99B488}" destId="{899EF3E2-0E96-4722-99BD-F691781A4D13}" srcOrd="2" destOrd="0" parTransId="{BD998B37-E50C-44C2-879F-6C267FEFB3E4}" sibTransId="{4441F7A4-063A-4213-8B84-DCBA5C8DE6E2}"/>
    <dgm:cxn modelId="{549F579A-A5FE-E54B-813B-24882D7F740E}" srcId="{05ECA285-FC5D-E94C-898A-093A7C94D99F}" destId="{3A0B1217-44AE-AB49-8C72-94695D774D85}" srcOrd="2" destOrd="0" parTransId="{F4501DF7-01F6-B64B-BAF7-1258EAFDFE94}" sibTransId="{8FF3DA22-7946-674A-819F-E621BE2CA4C1}"/>
    <dgm:cxn modelId="{0631429E-74DD-43E9-8549-4E6B8F1F9793}" type="presOf" srcId="{AFB015B4-E544-412C-89F0-771E1DD2CBA8}" destId="{B1F6663C-7B5A-4581-B155-16A48F05DF35}" srcOrd="1" destOrd="4" presId="urn:microsoft.com/office/officeart/2005/8/layout/vList4"/>
    <dgm:cxn modelId="{4D5CFAB1-F524-8B4D-961D-44D6983BFAD5}" srcId="{05ECA285-FC5D-E94C-898A-093A7C94D99F}" destId="{50AC9A9B-6ABA-0E40-851A-2A529F99B488}" srcOrd="1" destOrd="0" parTransId="{5739668F-70AD-924E-82EA-692B0B49BB64}" sibTransId="{C958461E-7C96-EF4B-B71F-22604A19DCC0}"/>
    <dgm:cxn modelId="{68BE17B5-75D5-4B39-BA91-54454E39078A}" srcId="{50AC9A9B-6ABA-0E40-851A-2A529F99B488}" destId="{AFB015B4-E544-412C-89F0-771E1DD2CBA8}" srcOrd="3" destOrd="0" parTransId="{8AA249C2-ADBB-436F-9D6B-F5BC9A042A9D}" sibTransId="{0F7C730F-D2CF-4A26-BA82-5ADDAD09B3FE}"/>
    <dgm:cxn modelId="{693AB5D0-8327-4F60-916B-B15834CA134B}" type="presOf" srcId="{1F014970-B4F1-43A7-BE11-EAB8DF526438}" destId="{770DC52C-0199-4843-AD63-B2A0845C9614}" srcOrd="1" destOrd="4" presId="urn:microsoft.com/office/officeart/2005/8/layout/vList4"/>
    <dgm:cxn modelId="{B14288D1-AF94-4F97-A2B2-C7AC9CC888A7}" srcId="{BCA48ECD-42A2-074C-BDE3-17B9DABAE883}" destId="{84C58573-487C-46E8-875F-F01A0410615F}" srcOrd="1" destOrd="0" parTransId="{9953AE00-829A-4461-B73C-096B2EA9A62B}" sibTransId="{C8B9F942-1688-4960-AEC1-2EB811B8C892}"/>
    <dgm:cxn modelId="{0C7238D3-8BD1-4AD7-A52D-0873DB44CEE4}" type="presOf" srcId="{13FC0946-5675-4877-BC82-526C5F197D69}" destId="{770DC52C-0199-4843-AD63-B2A0845C9614}" srcOrd="1" destOrd="1" presId="urn:microsoft.com/office/officeart/2005/8/layout/vList4"/>
    <dgm:cxn modelId="{6FF5BDDE-3B40-2B4E-8073-957273B5B1AB}" srcId="{05ECA285-FC5D-E94C-898A-093A7C94D99F}" destId="{BCA48ECD-42A2-074C-BDE3-17B9DABAE883}" srcOrd="0" destOrd="0" parTransId="{3324285F-3F86-BF4C-ABB7-F74714D7F370}" sibTransId="{AF37B8F6-4540-334D-9B77-21C4EEEF9817}"/>
    <dgm:cxn modelId="{C8AC64E2-81B0-4080-A08A-9C81BA735F97}" type="presOf" srcId="{899EF3E2-0E96-4722-99BD-F691781A4D13}" destId="{B1F6663C-7B5A-4581-B155-16A48F05DF35}" srcOrd="1" destOrd="3" presId="urn:microsoft.com/office/officeart/2005/8/layout/vList4"/>
    <dgm:cxn modelId="{8B503FED-27E7-4CA1-8F77-F645D65ED182}" type="presOf" srcId="{AFB015B4-E544-412C-89F0-771E1DD2CBA8}" destId="{7605E02A-9C60-47CE-AE42-E650C3C6AE49}" srcOrd="0" destOrd="4" presId="urn:microsoft.com/office/officeart/2005/8/layout/vList4"/>
    <dgm:cxn modelId="{BCC3D9F1-E540-4305-8180-8B30F0AB25E6}" srcId="{50AC9A9B-6ABA-0E40-851A-2A529F99B488}" destId="{2C632B2F-564D-4A22-8E11-C2D81B6DEFBD}" srcOrd="0" destOrd="0" parTransId="{4E39A419-8046-4872-9B7B-C1C44DA8740F}" sibTransId="{7BBCF297-13E6-4AD0-8095-0EA3DD20A254}"/>
    <dgm:cxn modelId="{73D175F6-5EB9-447F-82B2-8DE9C0C66B24}" type="presOf" srcId="{50AC9A9B-6ABA-0E40-851A-2A529F99B488}" destId="{B1F6663C-7B5A-4581-B155-16A48F05DF35}" srcOrd="1" destOrd="0" presId="urn:microsoft.com/office/officeart/2005/8/layout/vList4"/>
    <dgm:cxn modelId="{2DD1ACF6-D748-496C-8829-14D56A3B0A35}" type="presOf" srcId="{2C632B2F-564D-4A22-8E11-C2D81B6DEFBD}" destId="{B1F6663C-7B5A-4581-B155-16A48F05DF35}" srcOrd="1" destOrd="1" presId="urn:microsoft.com/office/officeart/2005/8/layout/vList4"/>
    <dgm:cxn modelId="{344D080D-D6B3-43F1-B73D-FBC4A5452022}" type="presParOf" srcId="{61E2ADC7-8121-41CA-B1A1-EBB709893337}" destId="{EC50704D-86CB-41F2-BC29-E89D81BFF218}" srcOrd="0" destOrd="0" presId="urn:microsoft.com/office/officeart/2005/8/layout/vList4"/>
    <dgm:cxn modelId="{7B995267-3B36-444D-AEB9-EEFAE18D09DE}" type="presParOf" srcId="{EC50704D-86CB-41F2-BC29-E89D81BFF218}" destId="{90E2B03D-F1C2-4359-BA1D-8A9F08BB0598}" srcOrd="0" destOrd="0" presId="urn:microsoft.com/office/officeart/2005/8/layout/vList4"/>
    <dgm:cxn modelId="{7FDA9BA1-07BF-43EC-8AA0-784703A55472}" type="presParOf" srcId="{EC50704D-86CB-41F2-BC29-E89D81BFF218}" destId="{2EAA67B6-E93D-4B31-B286-380866F48DD1}" srcOrd="1" destOrd="0" presId="urn:microsoft.com/office/officeart/2005/8/layout/vList4"/>
    <dgm:cxn modelId="{E65DC495-1622-4150-98D0-415C8F89BBB9}" type="presParOf" srcId="{EC50704D-86CB-41F2-BC29-E89D81BFF218}" destId="{770DC52C-0199-4843-AD63-B2A0845C9614}" srcOrd="2" destOrd="0" presId="urn:microsoft.com/office/officeart/2005/8/layout/vList4"/>
    <dgm:cxn modelId="{31BAAA24-B6CC-4738-B0DC-A4CA191B39E5}" type="presParOf" srcId="{61E2ADC7-8121-41CA-B1A1-EBB709893337}" destId="{302D718E-6EF2-4272-9626-8ECF0AD4A9EB}" srcOrd="1" destOrd="0" presId="urn:microsoft.com/office/officeart/2005/8/layout/vList4"/>
    <dgm:cxn modelId="{C9828F69-A374-4406-8EE6-0EFC8518A237}" type="presParOf" srcId="{61E2ADC7-8121-41CA-B1A1-EBB709893337}" destId="{1F3E6514-1782-42B9-B42E-4ECA94D8B259}" srcOrd="2" destOrd="0" presId="urn:microsoft.com/office/officeart/2005/8/layout/vList4"/>
    <dgm:cxn modelId="{C52C9D19-F9B2-46AA-BA0E-075045D15278}" type="presParOf" srcId="{1F3E6514-1782-42B9-B42E-4ECA94D8B259}" destId="{7605E02A-9C60-47CE-AE42-E650C3C6AE49}" srcOrd="0" destOrd="0" presId="urn:microsoft.com/office/officeart/2005/8/layout/vList4"/>
    <dgm:cxn modelId="{5AD4A19C-499A-410D-8D6F-E383A1CBE18C}" type="presParOf" srcId="{1F3E6514-1782-42B9-B42E-4ECA94D8B259}" destId="{E18FFC95-97E0-4999-B43B-61EAA213FA19}" srcOrd="1" destOrd="0" presId="urn:microsoft.com/office/officeart/2005/8/layout/vList4"/>
    <dgm:cxn modelId="{EB8D06AE-A258-4E3D-90F3-EA77BBA66BE7}" type="presParOf" srcId="{1F3E6514-1782-42B9-B42E-4ECA94D8B259}" destId="{B1F6663C-7B5A-4581-B155-16A48F05DF35}" srcOrd="2" destOrd="0" presId="urn:microsoft.com/office/officeart/2005/8/layout/vList4"/>
    <dgm:cxn modelId="{6D25D369-CD04-4999-B11B-9FD541E6BFBC}" type="presParOf" srcId="{61E2ADC7-8121-41CA-B1A1-EBB709893337}" destId="{169764D8-A87E-4DDF-9BCB-27CFADB8F03A}" srcOrd="3" destOrd="0" presId="urn:microsoft.com/office/officeart/2005/8/layout/vList4"/>
    <dgm:cxn modelId="{B75CD8A1-9F8E-466B-A7C2-FF8749A89D07}" type="presParOf" srcId="{61E2ADC7-8121-41CA-B1A1-EBB709893337}" destId="{3CB77C59-CA9C-4B7A-B796-BBAC21D9E3FF}" srcOrd="4" destOrd="0" presId="urn:microsoft.com/office/officeart/2005/8/layout/vList4"/>
    <dgm:cxn modelId="{80FCDD03-A7B0-40D4-991C-2A260C66834B}" type="presParOf" srcId="{3CB77C59-CA9C-4B7A-B796-BBAC21D9E3FF}" destId="{CB43D9CC-6412-4BB7-A78F-3098F17229E1}" srcOrd="0" destOrd="0" presId="urn:microsoft.com/office/officeart/2005/8/layout/vList4"/>
    <dgm:cxn modelId="{4FC4D99A-AE9F-4AA2-95CE-12EFB5204F85}" type="presParOf" srcId="{3CB77C59-CA9C-4B7A-B796-BBAC21D9E3FF}" destId="{E3964267-976B-4543-9B75-5CB5641B5A02}" srcOrd="1" destOrd="0" presId="urn:microsoft.com/office/officeart/2005/8/layout/vList4"/>
    <dgm:cxn modelId="{29A92E26-45C8-4F39-B4D1-0B26EAE6F3F3}" type="presParOf" srcId="{3CB77C59-CA9C-4B7A-B796-BBAC21D9E3FF}" destId="{05A3DD88-679D-4CB9-B410-78F3E3D0F639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ECA285-FC5D-E94C-898A-093A7C94D99F}" type="doc">
      <dgm:prSet loTypeId="urn:microsoft.com/office/officeart/2005/8/layout/vList4" loCatId="pictur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CA48ECD-42A2-074C-BDE3-17B9DABAE883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pPr marL="0" defTabSz="1244600">
            <a:lnSpc>
              <a:spcPct val="90000"/>
            </a:lnSpc>
            <a:buNone/>
          </a:pPr>
          <a:r>
            <a:rPr lang="en-US" sz="2800" dirty="0">
              <a:solidFill>
                <a:schemeClr val="bg1"/>
              </a:solidFill>
            </a:rPr>
            <a:t>Risk Management Website:  Youth Protection</a:t>
          </a:r>
          <a:endParaRPr lang="en-US" sz="2800" b="1" dirty="0">
            <a:solidFill>
              <a:schemeClr val="bg1"/>
            </a:solidFill>
          </a:endParaRPr>
        </a:p>
      </dgm:t>
    </dgm:pt>
    <dgm:pt modelId="{3324285F-3F86-BF4C-ABB7-F74714D7F370}" type="parTrans" cxnId="{6FF5BDDE-3B40-2B4E-8073-957273B5B1AB}">
      <dgm:prSet/>
      <dgm:spPr/>
      <dgm:t>
        <a:bodyPr/>
        <a:lstStyle/>
        <a:p>
          <a:endParaRPr lang="en-US" sz="2000"/>
        </a:p>
      </dgm:t>
    </dgm:pt>
    <dgm:pt modelId="{AF37B8F6-4540-334D-9B77-21C4EEEF9817}" type="sibTrans" cxnId="{6FF5BDDE-3B40-2B4E-8073-957273B5B1AB}">
      <dgm:prSet/>
      <dgm:spPr/>
      <dgm:t>
        <a:bodyPr/>
        <a:lstStyle/>
        <a:p>
          <a:endParaRPr lang="en-US" sz="2000"/>
        </a:p>
      </dgm:t>
    </dgm:pt>
    <dgm:pt modelId="{13FC0946-5675-4877-BC82-526C5F197D69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pPr marL="515938" indent="-344488" defTabSz="666750">
            <a:lnSpc>
              <a:spcPct val="114000"/>
            </a:lnSpc>
            <a:buFont typeface="Wingdings" panose="05000000000000000000" pitchFamily="2" charset="2"/>
            <a:buChar char="q"/>
            <a:tabLst/>
          </a:pPr>
          <a:r>
            <a:rPr lang="en-US" sz="2400" dirty="0">
              <a:solidFill>
                <a:schemeClr val="bg1"/>
              </a:solidFill>
            </a:rPr>
            <a:t>Temporary waiver</a:t>
          </a:r>
          <a:endParaRPr lang="en-US" sz="2400" b="1" dirty="0">
            <a:solidFill>
              <a:schemeClr val="bg1"/>
            </a:solidFill>
          </a:endParaRPr>
        </a:p>
      </dgm:t>
    </dgm:pt>
    <dgm:pt modelId="{F0328867-7310-44AD-B2EA-BEA884089E23}" type="parTrans" cxnId="{C26E384F-579A-4E0F-86D9-5EE40EB802EB}">
      <dgm:prSet/>
      <dgm:spPr/>
      <dgm:t>
        <a:bodyPr/>
        <a:lstStyle/>
        <a:p>
          <a:endParaRPr lang="en-US"/>
        </a:p>
      </dgm:t>
    </dgm:pt>
    <dgm:pt modelId="{C0609E41-212D-42D5-858E-D9A6F4FCFBE7}" type="sibTrans" cxnId="{C26E384F-579A-4E0F-86D9-5EE40EB802EB}">
      <dgm:prSet/>
      <dgm:spPr/>
      <dgm:t>
        <a:bodyPr/>
        <a:lstStyle/>
        <a:p>
          <a:endParaRPr lang="en-US"/>
        </a:p>
      </dgm:t>
    </dgm:pt>
    <dgm:pt modelId="{50AC9A9B-6ABA-0E40-851A-2A529F99B488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pPr marL="0">
            <a:lnSpc>
              <a:spcPct val="90000"/>
            </a:lnSpc>
            <a:buNone/>
          </a:pPr>
          <a:r>
            <a:rPr lang="en-US" sz="2800" dirty="0">
              <a:solidFill>
                <a:schemeClr val="bg1"/>
              </a:solidFill>
            </a:rPr>
            <a:t>Conduct Requirement Types</a:t>
          </a:r>
          <a:endParaRPr lang="en-US" sz="2800" i="0" dirty="0">
            <a:solidFill>
              <a:schemeClr val="bg1"/>
            </a:solidFill>
          </a:endParaRPr>
        </a:p>
      </dgm:t>
    </dgm:pt>
    <dgm:pt modelId="{C958461E-7C96-EF4B-B71F-22604A19DCC0}" type="sibTrans" cxnId="{4D5CFAB1-F524-8B4D-961D-44D6983BFAD5}">
      <dgm:prSet/>
      <dgm:spPr/>
      <dgm:t>
        <a:bodyPr/>
        <a:lstStyle/>
        <a:p>
          <a:endParaRPr lang="en-US" sz="2000"/>
        </a:p>
      </dgm:t>
    </dgm:pt>
    <dgm:pt modelId="{5739668F-70AD-924E-82EA-692B0B49BB64}" type="parTrans" cxnId="{4D5CFAB1-F524-8B4D-961D-44D6983BFAD5}">
      <dgm:prSet/>
      <dgm:spPr/>
      <dgm:t>
        <a:bodyPr/>
        <a:lstStyle/>
        <a:p>
          <a:endParaRPr lang="en-US" sz="2000"/>
        </a:p>
      </dgm:t>
    </dgm:pt>
    <dgm:pt modelId="{2C632B2F-564D-4A22-8E11-C2D81B6DEFBD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pPr marL="515938" indent="-290513">
            <a:lnSpc>
              <a:spcPct val="114000"/>
            </a:lnSpc>
            <a:buFont typeface="+mj-lt"/>
            <a:buAutoNum type="arabicPeriod"/>
          </a:pPr>
          <a:r>
            <a:rPr lang="en-US" sz="2400" i="0" dirty="0">
              <a:solidFill>
                <a:schemeClr val="bg1"/>
              </a:solidFill>
            </a:rPr>
            <a:t>Immediate compliance</a:t>
          </a:r>
        </a:p>
      </dgm:t>
    </dgm:pt>
    <dgm:pt modelId="{4E39A419-8046-4872-9B7B-C1C44DA8740F}" type="parTrans" cxnId="{BCC3D9F1-E540-4305-8180-8B30F0AB25E6}">
      <dgm:prSet/>
      <dgm:spPr/>
      <dgm:t>
        <a:bodyPr/>
        <a:lstStyle/>
        <a:p>
          <a:endParaRPr lang="en-US"/>
        </a:p>
      </dgm:t>
    </dgm:pt>
    <dgm:pt modelId="{7BBCF297-13E6-4AD0-8095-0EA3DD20A254}" type="sibTrans" cxnId="{BCC3D9F1-E540-4305-8180-8B30F0AB25E6}">
      <dgm:prSet/>
      <dgm:spPr/>
      <dgm:t>
        <a:bodyPr/>
        <a:lstStyle/>
        <a:p>
          <a:endParaRPr lang="en-US"/>
        </a:p>
      </dgm:t>
    </dgm:pt>
    <dgm:pt modelId="{66C74022-F726-754B-A9BC-45983582EC43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pPr>
            <a:buFontTx/>
            <a:buNone/>
          </a:pPr>
          <a:r>
            <a:rPr lang="en-US" sz="2400" b="1" dirty="0">
              <a:solidFill>
                <a:schemeClr val="bg1"/>
              </a:solidFill>
            </a:rPr>
            <a:t>                    </a:t>
          </a:r>
          <a:r>
            <a:rPr lang="en-US" sz="2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Minimize the risk of harm to Minors</a:t>
          </a:r>
          <a:endParaRPr lang="en-US" sz="2400" b="1" dirty="0">
            <a:solidFill>
              <a:srgbClr val="FDD023"/>
            </a:solidFill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6221C2-CE0C-1E4E-842C-88835381AB8F}" type="sibTrans" cxnId="{B1EFBB5E-2F2B-834A-93AB-149E12D994CA}">
      <dgm:prSet/>
      <dgm:spPr/>
      <dgm:t>
        <a:bodyPr/>
        <a:lstStyle/>
        <a:p>
          <a:endParaRPr lang="en-US" sz="2000"/>
        </a:p>
      </dgm:t>
    </dgm:pt>
    <dgm:pt modelId="{479D0EA6-804C-C446-9671-472F7D0F076D}" type="parTrans" cxnId="{B1EFBB5E-2F2B-834A-93AB-149E12D994CA}">
      <dgm:prSet/>
      <dgm:spPr/>
      <dgm:t>
        <a:bodyPr/>
        <a:lstStyle/>
        <a:p>
          <a:endParaRPr lang="en-US" sz="2000"/>
        </a:p>
      </dgm:t>
    </dgm:pt>
    <dgm:pt modelId="{3A0B1217-44AE-AB49-8C72-94695D774D85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pPr>
            <a:buNone/>
          </a:pPr>
          <a:r>
            <a:rPr lang="en-US" sz="2800" dirty="0">
              <a:solidFill>
                <a:schemeClr val="bg1"/>
              </a:solidFill>
            </a:rPr>
            <a:t>Main Objective for Everyone</a:t>
          </a:r>
          <a:endParaRPr lang="en-US" sz="2800" b="1" i="0" dirty="0">
            <a:solidFill>
              <a:schemeClr val="bg1"/>
            </a:solidFill>
          </a:endParaRPr>
        </a:p>
      </dgm:t>
    </dgm:pt>
    <dgm:pt modelId="{8FF3DA22-7946-674A-819F-E621BE2CA4C1}" type="sibTrans" cxnId="{549F579A-A5FE-E54B-813B-24882D7F740E}">
      <dgm:prSet/>
      <dgm:spPr/>
      <dgm:t>
        <a:bodyPr/>
        <a:lstStyle/>
        <a:p>
          <a:endParaRPr lang="en-US" sz="2000"/>
        </a:p>
      </dgm:t>
    </dgm:pt>
    <dgm:pt modelId="{F4501DF7-01F6-B64B-BAF7-1258EAFDFE94}" type="parTrans" cxnId="{549F579A-A5FE-E54B-813B-24882D7F740E}">
      <dgm:prSet/>
      <dgm:spPr/>
      <dgm:t>
        <a:bodyPr/>
        <a:lstStyle/>
        <a:p>
          <a:endParaRPr lang="en-US" sz="2000"/>
        </a:p>
      </dgm:t>
    </dgm:pt>
    <dgm:pt modelId="{1F014970-B4F1-43A7-BE11-EAB8DF526438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pPr marL="119063" indent="0" defTabSz="742950">
            <a:lnSpc>
              <a:spcPct val="90000"/>
            </a:lnSpc>
            <a:buFontTx/>
            <a:buNone/>
          </a:pPr>
          <a:r>
            <a:rPr lang="en-US" sz="1500" b="0" dirty="0">
              <a:solidFill>
                <a:schemeClr val="bg1"/>
              </a:solidFill>
            </a:rPr>
            <a:t>             </a:t>
          </a:r>
          <a:endParaRPr lang="en-US" sz="2000" b="1" dirty="0">
            <a:solidFill>
              <a:schemeClr val="bg1"/>
            </a:solidFill>
          </a:endParaRPr>
        </a:p>
      </dgm:t>
    </dgm:pt>
    <dgm:pt modelId="{E2ABB7DD-6266-4F6E-B5EA-A00C7A5DC4E0}" type="parTrans" cxnId="{5B73A900-8442-4A74-B1B4-D548425A3D51}">
      <dgm:prSet/>
      <dgm:spPr/>
      <dgm:t>
        <a:bodyPr/>
        <a:lstStyle/>
        <a:p>
          <a:endParaRPr lang="en-US"/>
        </a:p>
      </dgm:t>
    </dgm:pt>
    <dgm:pt modelId="{026D71F7-CB59-4FED-84D1-002041D1335B}" type="sibTrans" cxnId="{5B73A900-8442-4A74-B1B4-D548425A3D51}">
      <dgm:prSet/>
      <dgm:spPr/>
      <dgm:t>
        <a:bodyPr/>
        <a:lstStyle/>
        <a:p>
          <a:endParaRPr lang="en-US"/>
        </a:p>
      </dgm:t>
    </dgm:pt>
    <dgm:pt modelId="{84C58573-487C-46E8-875F-F01A0410615F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pPr marL="515938" indent="-344488" defTabSz="742950">
            <a:lnSpc>
              <a:spcPct val="114000"/>
            </a:lnSpc>
            <a:buFont typeface="Wingdings" panose="05000000000000000000" pitchFamily="2" charset="2"/>
            <a:buChar char="q"/>
            <a:tabLst/>
          </a:pPr>
          <a:r>
            <a:rPr lang="en-US" sz="2400" b="0" dirty="0">
              <a:solidFill>
                <a:schemeClr val="bg1"/>
              </a:solidFill>
            </a:rPr>
            <a:t>Reporting information—abuse/neglect of a Minor</a:t>
          </a:r>
        </a:p>
      </dgm:t>
    </dgm:pt>
    <dgm:pt modelId="{C8B9F942-1688-4960-AEC1-2EB811B8C892}" type="sibTrans" cxnId="{B14288D1-AF94-4F97-A2B2-C7AC9CC888A7}">
      <dgm:prSet/>
      <dgm:spPr/>
      <dgm:t>
        <a:bodyPr/>
        <a:lstStyle/>
        <a:p>
          <a:endParaRPr lang="en-US"/>
        </a:p>
      </dgm:t>
    </dgm:pt>
    <dgm:pt modelId="{9953AE00-829A-4461-B73C-096B2EA9A62B}" type="parTrans" cxnId="{B14288D1-AF94-4F97-A2B2-C7AC9CC888A7}">
      <dgm:prSet/>
      <dgm:spPr/>
      <dgm:t>
        <a:bodyPr/>
        <a:lstStyle/>
        <a:p>
          <a:endParaRPr lang="en-US"/>
        </a:p>
      </dgm:t>
    </dgm:pt>
    <dgm:pt modelId="{BE377FD4-C506-4926-A774-FC3F066390C2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pPr marL="515938" indent="-344488" defTabSz="742950">
            <a:lnSpc>
              <a:spcPct val="114000"/>
            </a:lnSpc>
            <a:buFont typeface="Wingdings" panose="05000000000000000000" pitchFamily="2" charset="2"/>
            <a:buChar char="q"/>
            <a:tabLst/>
          </a:pPr>
          <a:r>
            <a:rPr lang="en-US" sz="2400" b="0" dirty="0">
              <a:solidFill>
                <a:schemeClr val="bg1"/>
              </a:solidFill>
            </a:rPr>
            <a:t>Conduct Requirements of faculty and Staff (PM-16)</a:t>
          </a:r>
        </a:p>
      </dgm:t>
    </dgm:pt>
    <dgm:pt modelId="{0E7C427C-BF48-436A-A1D3-AE42805CBBE9}" type="sibTrans" cxnId="{C0C0563A-B600-4EFA-A414-522BDA3DDEE6}">
      <dgm:prSet/>
      <dgm:spPr/>
      <dgm:t>
        <a:bodyPr/>
        <a:lstStyle/>
        <a:p>
          <a:endParaRPr lang="en-US"/>
        </a:p>
      </dgm:t>
    </dgm:pt>
    <dgm:pt modelId="{68683C2E-152D-4E0E-96C2-A031FA13D082}" type="parTrans" cxnId="{C0C0563A-B600-4EFA-A414-522BDA3DDEE6}">
      <dgm:prSet/>
      <dgm:spPr/>
      <dgm:t>
        <a:bodyPr/>
        <a:lstStyle/>
        <a:p>
          <a:endParaRPr lang="en-US"/>
        </a:p>
      </dgm:t>
    </dgm:pt>
    <dgm:pt modelId="{5F7BDB3F-DF41-4460-8A4F-6BD763B4F8F3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pPr marL="515938" indent="-290513">
            <a:lnSpc>
              <a:spcPct val="114000"/>
            </a:lnSpc>
            <a:buFont typeface="+mj-lt"/>
            <a:buAutoNum type="arabicPeriod"/>
          </a:pPr>
          <a:r>
            <a:rPr lang="en-US" sz="2400" i="0" dirty="0">
              <a:solidFill>
                <a:schemeClr val="bg1"/>
              </a:solidFill>
            </a:rPr>
            <a:t>More information needed</a:t>
          </a:r>
        </a:p>
      </dgm:t>
    </dgm:pt>
    <dgm:pt modelId="{BB89220C-A5C5-4BF6-A768-E1688A13C540}" type="parTrans" cxnId="{5672F188-46F4-4680-8814-8A51D4A16EBF}">
      <dgm:prSet/>
      <dgm:spPr/>
      <dgm:t>
        <a:bodyPr/>
        <a:lstStyle/>
        <a:p>
          <a:endParaRPr lang="en-US"/>
        </a:p>
      </dgm:t>
    </dgm:pt>
    <dgm:pt modelId="{902CCD67-3502-4029-B070-71390CF4E2DA}" type="sibTrans" cxnId="{5672F188-46F4-4680-8814-8A51D4A16EBF}">
      <dgm:prSet/>
      <dgm:spPr/>
      <dgm:t>
        <a:bodyPr/>
        <a:lstStyle/>
        <a:p>
          <a:endParaRPr lang="en-US"/>
        </a:p>
      </dgm:t>
    </dgm:pt>
    <dgm:pt modelId="{61E2ADC7-8121-41CA-B1A1-EBB709893337}" type="pres">
      <dgm:prSet presAssocID="{05ECA285-FC5D-E94C-898A-093A7C94D99F}" presName="linear" presStyleCnt="0">
        <dgm:presLayoutVars>
          <dgm:dir/>
          <dgm:resizeHandles val="exact"/>
        </dgm:presLayoutVars>
      </dgm:prSet>
      <dgm:spPr/>
    </dgm:pt>
    <dgm:pt modelId="{EC50704D-86CB-41F2-BC29-E89D81BFF218}" type="pres">
      <dgm:prSet presAssocID="{BCA48ECD-42A2-074C-BDE3-17B9DABAE883}" presName="comp" presStyleCnt="0"/>
      <dgm:spPr/>
    </dgm:pt>
    <dgm:pt modelId="{90E2B03D-F1C2-4359-BA1D-8A9F08BB0598}" type="pres">
      <dgm:prSet presAssocID="{BCA48ECD-42A2-074C-BDE3-17B9DABAE883}" presName="box" presStyleLbl="node1" presStyleIdx="0" presStyleCnt="3" custScaleY="176704"/>
      <dgm:spPr/>
    </dgm:pt>
    <dgm:pt modelId="{2EAA67B6-E93D-4B31-B286-380866F48DD1}" type="pres">
      <dgm:prSet presAssocID="{BCA48ECD-42A2-074C-BDE3-17B9DABAE883}" presName="img" presStyleLbl="fgImgPlace1" presStyleIdx="0" presStyleCnt="3"/>
      <dgm:spPr>
        <a:blipFill dpi="0" rotWithShape="1">
          <a:blip xmlns:r="http://schemas.openxmlformats.org/officeDocument/2006/relationships" r:embed="rId1"/>
          <a:srcRect/>
          <a:stretch>
            <a:fillRect t="-8000" b="-19138"/>
          </a:stretch>
        </a:blipFill>
      </dgm:spPr>
    </dgm:pt>
    <dgm:pt modelId="{770DC52C-0199-4843-AD63-B2A0845C9614}" type="pres">
      <dgm:prSet presAssocID="{BCA48ECD-42A2-074C-BDE3-17B9DABAE883}" presName="text" presStyleLbl="node1" presStyleIdx="0" presStyleCnt="3">
        <dgm:presLayoutVars>
          <dgm:bulletEnabled val="1"/>
        </dgm:presLayoutVars>
      </dgm:prSet>
      <dgm:spPr/>
    </dgm:pt>
    <dgm:pt modelId="{302D718E-6EF2-4272-9626-8ECF0AD4A9EB}" type="pres">
      <dgm:prSet presAssocID="{AF37B8F6-4540-334D-9B77-21C4EEEF9817}" presName="spacer" presStyleCnt="0"/>
      <dgm:spPr/>
    </dgm:pt>
    <dgm:pt modelId="{1F3E6514-1782-42B9-B42E-4ECA94D8B259}" type="pres">
      <dgm:prSet presAssocID="{50AC9A9B-6ABA-0E40-851A-2A529F99B488}" presName="comp" presStyleCnt="0"/>
      <dgm:spPr/>
    </dgm:pt>
    <dgm:pt modelId="{7605E02A-9C60-47CE-AE42-E650C3C6AE49}" type="pres">
      <dgm:prSet presAssocID="{50AC9A9B-6ABA-0E40-851A-2A529F99B488}" presName="box" presStyleLbl="node1" presStyleIdx="1" presStyleCnt="3" custScaleY="142315" custLinFactNeighborX="105" custLinFactNeighborY="405"/>
      <dgm:spPr/>
    </dgm:pt>
    <dgm:pt modelId="{E18FFC95-97E0-4999-B43B-61EAA213FA19}" type="pres">
      <dgm:prSet presAssocID="{50AC9A9B-6ABA-0E40-851A-2A529F99B488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1F6663C-7B5A-4581-B155-16A48F05DF35}" type="pres">
      <dgm:prSet presAssocID="{50AC9A9B-6ABA-0E40-851A-2A529F99B488}" presName="text" presStyleLbl="node1" presStyleIdx="1" presStyleCnt="3">
        <dgm:presLayoutVars>
          <dgm:bulletEnabled val="1"/>
        </dgm:presLayoutVars>
      </dgm:prSet>
      <dgm:spPr/>
    </dgm:pt>
    <dgm:pt modelId="{169764D8-A87E-4DDF-9BCB-27CFADB8F03A}" type="pres">
      <dgm:prSet presAssocID="{C958461E-7C96-EF4B-B71F-22604A19DCC0}" presName="spacer" presStyleCnt="0"/>
      <dgm:spPr/>
    </dgm:pt>
    <dgm:pt modelId="{3CB77C59-CA9C-4B7A-B796-BBAC21D9E3FF}" type="pres">
      <dgm:prSet presAssocID="{3A0B1217-44AE-AB49-8C72-94695D774D85}" presName="comp" presStyleCnt="0"/>
      <dgm:spPr/>
    </dgm:pt>
    <dgm:pt modelId="{CB43D9CC-6412-4BB7-A78F-3098F17229E1}" type="pres">
      <dgm:prSet presAssocID="{3A0B1217-44AE-AB49-8C72-94695D774D85}" presName="box" presStyleLbl="node1" presStyleIdx="2" presStyleCnt="3" custScaleY="95588" custLinFactNeighborY="7750"/>
      <dgm:spPr/>
    </dgm:pt>
    <dgm:pt modelId="{E3964267-976B-4543-9B75-5CB5641B5A02}" type="pres">
      <dgm:prSet presAssocID="{3A0B1217-44AE-AB49-8C72-94695D774D85}" presName="img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t="-18000" b="-18000"/>
          </a:stretch>
        </a:blipFill>
      </dgm:spPr>
    </dgm:pt>
    <dgm:pt modelId="{05A3DD88-679D-4CB9-B410-78F3E3D0F639}" type="pres">
      <dgm:prSet presAssocID="{3A0B1217-44AE-AB49-8C72-94695D774D85}" presName="text" presStyleLbl="node1" presStyleIdx="2" presStyleCnt="3">
        <dgm:presLayoutVars>
          <dgm:bulletEnabled val="1"/>
        </dgm:presLayoutVars>
      </dgm:prSet>
      <dgm:spPr/>
    </dgm:pt>
  </dgm:ptLst>
  <dgm:cxnLst>
    <dgm:cxn modelId="{5B73A900-8442-4A74-B1B4-D548425A3D51}" srcId="{BCA48ECD-42A2-074C-BDE3-17B9DABAE883}" destId="{1F014970-B4F1-43A7-BE11-EAB8DF526438}" srcOrd="3" destOrd="0" parTransId="{E2ABB7DD-6266-4F6E-B5EA-A00C7A5DC4E0}" sibTransId="{026D71F7-CB59-4FED-84D1-002041D1335B}"/>
    <dgm:cxn modelId="{0C747202-A5FF-45EC-AB5D-9B1D3C493DBD}" type="presOf" srcId="{84C58573-487C-46E8-875F-F01A0410615F}" destId="{90E2B03D-F1C2-4359-BA1D-8A9F08BB0598}" srcOrd="0" destOrd="2" presId="urn:microsoft.com/office/officeart/2005/8/layout/vList4"/>
    <dgm:cxn modelId="{A64DCF03-3BF6-4E6B-A627-4B1764BEFB31}" type="presOf" srcId="{5F7BDB3F-DF41-4460-8A4F-6BD763B4F8F3}" destId="{B1F6663C-7B5A-4581-B155-16A48F05DF35}" srcOrd="1" destOrd="2" presId="urn:microsoft.com/office/officeart/2005/8/layout/vList4"/>
    <dgm:cxn modelId="{2C96F104-17B5-4F7C-A0E8-059D39E68921}" type="presOf" srcId="{1F014970-B4F1-43A7-BE11-EAB8DF526438}" destId="{90E2B03D-F1C2-4359-BA1D-8A9F08BB0598}" srcOrd="0" destOrd="4" presId="urn:microsoft.com/office/officeart/2005/8/layout/vList4"/>
    <dgm:cxn modelId="{0EC37609-FF13-49E7-BD9D-0050E3FD024C}" type="presOf" srcId="{50AC9A9B-6ABA-0E40-851A-2A529F99B488}" destId="{7605E02A-9C60-47CE-AE42-E650C3C6AE49}" srcOrd="0" destOrd="0" presId="urn:microsoft.com/office/officeart/2005/8/layout/vList4"/>
    <dgm:cxn modelId="{8673370C-7C6A-422A-93B9-E45D7826AC63}" type="presOf" srcId="{13FC0946-5675-4877-BC82-526C5F197D69}" destId="{90E2B03D-F1C2-4359-BA1D-8A9F08BB0598}" srcOrd="0" destOrd="1" presId="urn:microsoft.com/office/officeart/2005/8/layout/vList4"/>
    <dgm:cxn modelId="{00472C0F-A1CC-472E-AAE5-3FEFDD00B8B7}" type="presOf" srcId="{3A0B1217-44AE-AB49-8C72-94695D774D85}" destId="{05A3DD88-679D-4CB9-B410-78F3E3D0F639}" srcOrd="1" destOrd="0" presId="urn:microsoft.com/office/officeart/2005/8/layout/vList4"/>
    <dgm:cxn modelId="{AA25CE12-0A14-4580-A1B3-FB3AE1AE9E86}" type="presOf" srcId="{BE377FD4-C506-4926-A774-FC3F066390C2}" destId="{770DC52C-0199-4843-AD63-B2A0845C9614}" srcOrd="1" destOrd="3" presId="urn:microsoft.com/office/officeart/2005/8/layout/vList4"/>
    <dgm:cxn modelId="{48C0BF2F-72E7-4C3D-9A12-8551CA6F5D1B}" type="presOf" srcId="{05ECA285-FC5D-E94C-898A-093A7C94D99F}" destId="{61E2ADC7-8121-41CA-B1A1-EBB709893337}" srcOrd="0" destOrd="0" presId="urn:microsoft.com/office/officeart/2005/8/layout/vList4"/>
    <dgm:cxn modelId="{35284A32-8AA1-4BE2-9665-538CB4FF060B}" type="presOf" srcId="{2C632B2F-564D-4A22-8E11-C2D81B6DEFBD}" destId="{7605E02A-9C60-47CE-AE42-E650C3C6AE49}" srcOrd="0" destOrd="1" presId="urn:microsoft.com/office/officeart/2005/8/layout/vList4"/>
    <dgm:cxn modelId="{C0C0563A-B600-4EFA-A414-522BDA3DDEE6}" srcId="{BCA48ECD-42A2-074C-BDE3-17B9DABAE883}" destId="{BE377FD4-C506-4926-A774-FC3F066390C2}" srcOrd="2" destOrd="0" parTransId="{68683C2E-152D-4E0E-96C2-A031FA13D082}" sibTransId="{0E7C427C-BF48-436A-A1D3-AE42805CBBE9}"/>
    <dgm:cxn modelId="{1871EB3A-2F48-4F6C-8D83-910CA5C525F7}" type="presOf" srcId="{BE377FD4-C506-4926-A774-FC3F066390C2}" destId="{90E2B03D-F1C2-4359-BA1D-8A9F08BB0598}" srcOrd="0" destOrd="3" presId="urn:microsoft.com/office/officeart/2005/8/layout/vList4"/>
    <dgm:cxn modelId="{C1874E3B-7A7E-45B5-A470-5CC245740963}" type="presOf" srcId="{66C74022-F726-754B-A9BC-45983582EC43}" destId="{CB43D9CC-6412-4BB7-A78F-3098F17229E1}" srcOrd="0" destOrd="1" presId="urn:microsoft.com/office/officeart/2005/8/layout/vList4"/>
    <dgm:cxn modelId="{5077F340-6D8E-4ED4-88B1-5EEAA298EE40}" type="presOf" srcId="{5F7BDB3F-DF41-4460-8A4F-6BD763B4F8F3}" destId="{7605E02A-9C60-47CE-AE42-E650C3C6AE49}" srcOrd="0" destOrd="2" presId="urn:microsoft.com/office/officeart/2005/8/layout/vList4"/>
    <dgm:cxn modelId="{B1EFBB5E-2F2B-834A-93AB-149E12D994CA}" srcId="{3A0B1217-44AE-AB49-8C72-94695D774D85}" destId="{66C74022-F726-754B-A9BC-45983582EC43}" srcOrd="0" destOrd="0" parTransId="{479D0EA6-804C-C446-9671-472F7D0F076D}" sibTransId="{626221C2-CE0C-1E4E-842C-88835381AB8F}"/>
    <dgm:cxn modelId="{53960E48-6BA7-49F9-A82D-1C84981599D2}" type="presOf" srcId="{66C74022-F726-754B-A9BC-45983582EC43}" destId="{05A3DD88-679D-4CB9-B410-78F3E3D0F639}" srcOrd="1" destOrd="1" presId="urn:microsoft.com/office/officeart/2005/8/layout/vList4"/>
    <dgm:cxn modelId="{A1350F6C-A4E4-4184-8B0B-770A8F7D7148}" type="presOf" srcId="{3A0B1217-44AE-AB49-8C72-94695D774D85}" destId="{CB43D9CC-6412-4BB7-A78F-3098F17229E1}" srcOrd="0" destOrd="0" presId="urn:microsoft.com/office/officeart/2005/8/layout/vList4"/>
    <dgm:cxn modelId="{C26E384F-579A-4E0F-86D9-5EE40EB802EB}" srcId="{BCA48ECD-42A2-074C-BDE3-17B9DABAE883}" destId="{13FC0946-5675-4877-BC82-526C5F197D69}" srcOrd="0" destOrd="0" parTransId="{F0328867-7310-44AD-B2EA-BEA884089E23}" sibTransId="{C0609E41-212D-42D5-858E-D9A6F4FCFBE7}"/>
    <dgm:cxn modelId="{3E2C9758-902C-4A2E-8CED-FDC1D3505FB2}" type="presOf" srcId="{84C58573-487C-46E8-875F-F01A0410615F}" destId="{770DC52C-0199-4843-AD63-B2A0845C9614}" srcOrd="1" destOrd="2" presId="urn:microsoft.com/office/officeart/2005/8/layout/vList4"/>
    <dgm:cxn modelId="{BC496879-CB66-4B8F-8F33-90C748DEC069}" type="presOf" srcId="{BCA48ECD-42A2-074C-BDE3-17B9DABAE883}" destId="{90E2B03D-F1C2-4359-BA1D-8A9F08BB0598}" srcOrd="0" destOrd="0" presId="urn:microsoft.com/office/officeart/2005/8/layout/vList4"/>
    <dgm:cxn modelId="{3351F859-B13B-41F6-B583-959014FDDE3A}" type="presOf" srcId="{BCA48ECD-42A2-074C-BDE3-17B9DABAE883}" destId="{770DC52C-0199-4843-AD63-B2A0845C9614}" srcOrd="1" destOrd="0" presId="urn:microsoft.com/office/officeart/2005/8/layout/vList4"/>
    <dgm:cxn modelId="{5672F188-46F4-4680-8814-8A51D4A16EBF}" srcId="{50AC9A9B-6ABA-0E40-851A-2A529F99B488}" destId="{5F7BDB3F-DF41-4460-8A4F-6BD763B4F8F3}" srcOrd="1" destOrd="0" parTransId="{BB89220C-A5C5-4BF6-A768-E1688A13C540}" sibTransId="{902CCD67-3502-4029-B070-71390CF4E2DA}"/>
    <dgm:cxn modelId="{549F579A-A5FE-E54B-813B-24882D7F740E}" srcId="{05ECA285-FC5D-E94C-898A-093A7C94D99F}" destId="{3A0B1217-44AE-AB49-8C72-94695D774D85}" srcOrd="2" destOrd="0" parTransId="{F4501DF7-01F6-B64B-BAF7-1258EAFDFE94}" sibTransId="{8FF3DA22-7946-674A-819F-E621BE2CA4C1}"/>
    <dgm:cxn modelId="{4D5CFAB1-F524-8B4D-961D-44D6983BFAD5}" srcId="{05ECA285-FC5D-E94C-898A-093A7C94D99F}" destId="{50AC9A9B-6ABA-0E40-851A-2A529F99B488}" srcOrd="1" destOrd="0" parTransId="{5739668F-70AD-924E-82EA-692B0B49BB64}" sibTransId="{C958461E-7C96-EF4B-B71F-22604A19DCC0}"/>
    <dgm:cxn modelId="{693AB5D0-8327-4F60-916B-B15834CA134B}" type="presOf" srcId="{1F014970-B4F1-43A7-BE11-EAB8DF526438}" destId="{770DC52C-0199-4843-AD63-B2A0845C9614}" srcOrd="1" destOrd="4" presId="urn:microsoft.com/office/officeart/2005/8/layout/vList4"/>
    <dgm:cxn modelId="{B14288D1-AF94-4F97-A2B2-C7AC9CC888A7}" srcId="{BCA48ECD-42A2-074C-BDE3-17B9DABAE883}" destId="{84C58573-487C-46E8-875F-F01A0410615F}" srcOrd="1" destOrd="0" parTransId="{9953AE00-829A-4461-B73C-096B2EA9A62B}" sibTransId="{C8B9F942-1688-4960-AEC1-2EB811B8C892}"/>
    <dgm:cxn modelId="{0C7238D3-8BD1-4AD7-A52D-0873DB44CEE4}" type="presOf" srcId="{13FC0946-5675-4877-BC82-526C5F197D69}" destId="{770DC52C-0199-4843-AD63-B2A0845C9614}" srcOrd="1" destOrd="1" presId="urn:microsoft.com/office/officeart/2005/8/layout/vList4"/>
    <dgm:cxn modelId="{6FF5BDDE-3B40-2B4E-8073-957273B5B1AB}" srcId="{05ECA285-FC5D-E94C-898A-093A7C94D99F}" destId="{BCA48ECD-42A2-074C-BDE3-17B9DABAE883}" srcOrd="0" destOrd="0" parTransId="{3324285F-3F86-BF4C-ABB7-F74714D7F370}" sibTransId="{AF37B8F6-4540-334D-9B77-21C4EEEF9817}"/>
    <dgm:cxn modelId="{BCC3D9F1-E540-4305-8180-8B30F0AB25E6}" srcId="{50AC9A9B-6ABA-0E40-851A-2A529F99B488}" destId="{2C632B2F-564D-4A22-8E11-C2D81B6DEFBD}" srcOrd="0" destOrd="0" parTransId="{4E39A419-8046-4872-9B7B-C1C44DA8740F}" sibTransId="{7BBCF297-13E6-4AD0-8095-0EA3DD20A254}"/>
    <dgm:cxn modelId="{73D175F6-5EB9-447F-82B2-8DE9C0C66B24}" type="presOf" srcId="{50AC9A9B-6ABA-0E40-851A-2A529F99B488}" destId="{B1F6663C-7B5A-4581-B155-16A48F05DF35}" srcOrd="1" destOrd="0" presId="urn:microsoft.com/office/officeart/2005/8/layout/vList4"/>
    <dgm:cxn modelId="{2DD1ACF6-D748-496C-8829-14D56A3B0A35}" type="presOf" srcId="{2C632B2F-564D-4A22-8E11-C2D81B6DEFBD}" destId="{B1F6663C-7B5A-4581-B155-16A48F05DF35}" srcOrd="1" destOrd="1" presId="urn:microsoft.com/office/officeart/2005/8/layout/vList4"/>
    <dgm:cxn modelId="{344D080D-D6B3-43F1-B73D-FBC4A5452022}" type="presParOf" srcId="{61E2ADC7-8121-41CA-B1A1-EBB709893337}" destId="{EC50704D-86CB-41F2-BC29-E89D81BFF218}" srcOrd="0" destOrd="0" presId="urn:microsoft.com/office/officeart/2005/8/layout/vList4"/>
    <dgm:cxn modelId="{7B995267-3B36-444D-AEB9-EEFAE18D09DE}" type="presParOf" srcId="{EC50704D-86CB-41F2-BC29-E89D81BFF218}" destId="{90E2B03D-F1C2-4359-BA1D-8A9F08BB0598}" srcOrd="0" destOrd="0" presId="urn:microsoft.com/office/officeart/2005/8/layout/vList4"/>
    <dgm:cxn modelId="{7FDA9BA1-07BF-43EC-8AA0-784703A55472}" type="presParOf" srcId="{EC50704D-86CB-41F2-BC29-E89D81BFF218}" destId="{2EAA67B6-E93D-4B31-B286-380866F48DD1}" srcOrd="1" destOrd="0" presId="urn:microsoft.com/office/officeart/2005/8/layout/vList4"/>
    <dgm:cxn modelId="{E65DC495-1622-4150-98D0-415C8F89BBB9}" type="presParOf" srcId="{EC50704D-86CB-41F2-BC29-E89D81BFF218}" destId="{770DC52C-0199-4843-AD63-B2A0845C9614}" srcOrd="2" destOrd="0" presId="urn:microsoft.com/office/officeart/2005/8/layout/vList4"/>
    <dgm:cxn modelId="{31BAAA24-B6CC-4738-B0DC-A4CA191B39E5}" type="presParOf" srcId="{61E2ADC7-8121-41CA-B1A1-EBB709893337}" destId="{302D718E-6EF2-4272-9626-8ECF0AD4A9EB}" srcOrd="1" destOrd="0" presId="urn:microsoft.com/office/officeart/2005/8/layout/vList4"/>
    <dgm:cxn modelId="{C9828F69-A374-4406-8EE6-0EFC8518A237}" type="presParOf" srcId="{61E2ADC7-8121-41CA-B1A1-EBB709893337}" destId="{1F3E6514-1782-42B9-B42E-4ECA94D8B259}" srcOrd="2" destOrd="0" presId="urn:microsoft.com/office/officeart/2005/8/layout/vList4"/>
    <dgm:cxn modelId="{C52C9D19-F9B2-46AA-BA0E-075045D15278}" type="presParOf" srcId="{1F3E6514-1782-42B9-B42E-4ECA94D8B259}" destId="{7605E02A-9C60-47CE-AE42-E650C3C6AE49}" srcOrd="0" destOrd="0" presId="urn:microsoft.com/office/officeart/2005/8/layout/vList4"/>
    <dgm:cxn modelId="{5AD4A19C-499A-410D-8D6F-E383A1CBE18C}" type="presParOf" srcId="{1F3E6514-1782-42B9-B42E-4ECA94D8B259}" destId="{E18FFC95-97E0-4999-B43B-61EAA213FA19}" srcOrd="1" destOrd="0" presId="urn:microsoft.com/office/officeart/2005/8/layout/vList4"/>
    <dgm:cxn modelId="{EB8D06AE-A258-4E3D-90F3-EA77BBA66BE7}" type="presParOf" srcId="{1F3E6514-1782-42B9-B42E-4ECA94D8B259}" destId="{B1F6663C-7B5A-4581-B155-16A48F05DF35}" srcOrd="2" destOrd="0" presId="urn:microsoft.com/office/officeart/2005/8/layout/vList4"/>
    <dgm:cxn modelId="{6D25D369-CD04-4999-B11B-9FD541E6BFBC}" type="presParOf" srcId="{61E2ADC7-8121-41CA-B1A1-EBB709893337}" destId="{169764D8-A87E-4DDF-9BCB-27CFADB8F03A}" srcOrd="3" destOrd="0" presId="urn:microsoft.com/office/officeart/2005/8/layout/vList4"/>
    <dgm:cxn modelId="{B75CD8A1-9F8E-466B-A7C2-FF8749A89D07}" type="presParOf" srcId="{61E2ADC7-8121-41CA-B1A1-EBB709893337}" destId="{3CB77C59-CA9C-4B7A-B796-BBAC21D9E3FF}" srcOrd="4" destOrd="0" presId="urn:microsoft.com/office/officeart/2005/8/layout/vList4"/>
    <dgm:cxn modelId="{80FCDD03-A7B0-40D4-991C-2A260C66834B}" type="presParOf" srcId="{3CB77C59-CA9C-4B7A-B796-BBAC21D9E3FF}" destId="{CB43D9CC-6412-4BB7-A78F-3098F17229E1}" srcOrd="0" destOrd="0" presId="urn:microsoft.com/office/officeart/2005/8/layout/vList4"/>
    <dgm:cxn modelId="{4FC4D99A-AE9F-4AA2-95CE-12EFB5204F85}" type="presParOf" srcId="{3CB77C59-CA9C-4B7A-B796-BBAC21D9E3FF}" destId="{E3964267-976B-4543-9B75-5CB5641B5A02}" srcOrd="1" destOrd="0" presId="urn:microsoft.com/office/officeart/2005/8/layout/vList4"/>
    <dgm:cxn modelId="{29A92E26-45C8-4F39-B4D1-0B26EAE6F3F3}" type="presParOf" srcId="{3CB77C59-CA9C-4B7A-B796-BBAC21D9E3FF}" destId="{05A3DD88-679D-4CB9-B410-78F3E3D0F639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18346-45C1-984A-AA0E-8867A367ACE5}">
      <dsp:nvSpPr>
        <dsp:cNvPr id="0" name=""/>
        <dsp:cNvSpPr/>
      </dsp:nvSpPr>
      <dsp:spPr>
        <a:xfrm>
          <a:off x="150697" y="0"/>
          <a:ext cx="11774699" cy="577165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0612A-BC8E-1344-B220-3D409632DA86}">
      <dsp:nvSpPr>
        <dsp:cNvPr id="0" name=""/>
        <dsp:cNvSpPr/>
      </dsp:nvSpPr>
      <dsp:spPr>
        <a:xfrm>
          <a:off x="46179" y="230739"/>
          <a:ext cx="5772811" cy="2376422"/>
        </a:xfrm>
        <a:prstGeom prst="roundRect">
          <a:avLst/>
        </a:prstGeom>
        <a:solidFill>
          <a:srgbClr val="767171">
            <a:alpha val="74902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FDD0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Risk Identification, Analysis &amp; Management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Risk Assessments &amp; Consultations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Loss Prevention and Control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Guidelines and Policies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Inspections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Contract/Agreement Review</a:t>
          </a:r>
        </a:p>
      </dsp:txBody>
      <dsp:txXfrm>
        <a:off x="162186" y="346746"/>
        <a:ext cx="5540797" cy="2144408"/>
      </dsp:txXfrm>
    </dsp:sp>
    <dsp:sp modelId="{F2E0759B-23AD-414D-8ACA-F6441B69614E}">
      <dsp:nvSpPr>
        <dsp:cNvPr id="0" name=""/>
        <dsp:cNvSpPr/>
      </dsp:nvSpPr>
      <dsp:spPr>
        <a:xfrm>
          <a:off x="6236073" y="179717"/>
          <a:ext cx="5841978" cy="2398400"/>
        </a:xfrm>
        <a:prstGeom prst="roundRect">
          <a:avLst/>
        </a:prstGeom>
        <a:solidFill>
          <a:srgbClr val="767171">
            <a:alpha val="74902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DD0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Risk Financing/Insurance Programs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/>
              </a:solidFill>
            </a:rPr>
            <a:t>Internal Risk Financing Programs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/>
              </a:solidFill>
            </a:rPr>
            <a:t>Commercial Insurance Placements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/>
              </a:solidFill>
            </a:rPr>
            <a:t>Manage LSU’s Financial Risk Exposure </a:t>
          </a:r>
        </a:p>
      </dsp:txBody>
      <dsp:txXfrm>
        <a:off x="6353153" y="296797"/>
        <a:ext cx="5607818" cy="2164240"/>
      </dsp:txXfrm>
    </dsp:sp>
    <dsp:sp modelId="{DCD11DF7-8ED5-C146-AB4B-40A5F5FB00DC}">
      <dsp:nvSpPr>
        <dsp:cNvPr id="0" name=""/>
        <dsp:cNvSpPr/>
      </dsp:nvSpPr>
      <dsp:spPr>
        <a:xfrm>
          <a:off x="42046" y="3229461"/>
          <a:ext cx="5757897" cy="2416177"/>
        </a:xfrm>
        <a:prstGeom prst="roundRect">
          <a:avLst/>
        </a:prstGeom>
        <a:solidFill>
          <a:srgbClr val="767171">
            <a:alpha val="74902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DD0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Risk Management Programs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Youth Protection Policy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Vehicle Use Administration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International Travel</a:t>
          </a:r>
        </a:p>
      </dsp:txBody>
      <dsp:txXfrm>
        <a:off x="159994" y="3347409"/>
        <a:ext cx="5522001" cy="2180281"/>
      </dsp:txXfrm>
    </dsp:sp>
    <dsp:sp modelId="{B9337192-E676-BC46-94D9-BD71A25D0905}">
      <dsp:nvSpPr>
        <dsp:cNvPr id="0" name=""/>
        <dsp:cNvSpPr/>
      </dsp:nvSpPr>
      <dsp:spPr>
        <a:xfrm>
          <a:off x="6373438" y="3210426"/>
          <a:ext cx="5704613" cy="2378061"/>
        </a:xfrm>
        <a:prstGeom prst="roundRect">
          <a:avLst/>
        </a:prstGeom>
        <a:solidFill>
          <a:srgbClr val="767171">
            <a:alpha val="74902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DD0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Claims Administration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Workers Compensation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Property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Liability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Travel Accident </a:t>
          </a:r>
        </a:p>
      </dsp:txBody>
      <dsp:txXfrm>
        <a:off x="6489525" y="3326513"/>
        <a:ext cx="5472439" cy="2145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A838C-9693-924C-906B-5FD93DB605AD}">
      <dsp:nvSpPr>
        <dsp:cNvPr id="0" name=""/>
        <dsp:cNvSpPr/>
      </dsp:nvSpPr>
      <dsp:spPr>
        <a:xfrm>
          <a:off x="0" y="0"/>
          <a:ext cx="3430846" cy="5469998"/>
        </a:xfrm>
        <a:prstGeom prst="roundRect">
          <a:avLst>
            <a:gd name="adj" fmla="val 10000"/>
          </a:avLst>
        </a:prstGeom>
        <a:solidFill>
          <a:srgbClr val="EEC153">
            <a:alpha val="5098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1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Youth Programs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LSU supervised programs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Non-LSU programs occurring on LSU property</a:t>
          </a:r>
        </a:p>
      </dsp:txBody>
      <dsp:txXfrm>
        <a:off x="0" y="2187999"/>
        <a:ext cx="3430846" cy="2187999"/>
      </dsp:txXfrm>
    </dsp:sp>
    <dsp:sp modelId="{4113884D-A015-564D-B071-CB5B462785A3}">
      <dsp:nvSpPr>
        <dsp:cNvPr id="0" name=""/>
        <dsp:cNvSpPr/>
      </dsp:nvSpPr>
      <dsp:spPr>
        <a:xfrm>
          <a:off x="965902" y="360149"/>
          <a:ext cx="1821509" cy="1821509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CFDB2-2C6A-7A4E-9ED1-76B7853DB119}">
      <dsp:nvSpPr>
        <dsp:cNvPr id="0" name=""/>
        <dsp:cNvSpPr/>
      </dsp:nvSpPr>
      <dsp:spPr>
        <a:xfrm>
          <a:off x="3604919" y="0"/>
          <a:ext cx="3308605" cy="5469998"/>
        </a:xfrm>
        <a:prstGeom prst="roundRect">
          <a:avLst>
            <a:gd name="adj" fmla="val 10000"/>
          </a:avLst>
        </a:prstGeom>
        <a:solidFill>
          <a:srgbClr val="EEC153">
            <a:alpha val="5098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1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/>
            <a:t>Current Status</a:t>
          </a:r>
          <a:endParaRPr lang="en-US" sz="2800" i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Effective 1-1-20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Temporary waiver of full compliance</a:t>
          </a:r>
        </a:p>
      </dsp:txBody>
      <dsp:txXfrm>
        <a:off x="3604919" y="2187999"/>
        <a:ext cx="3308605" cy="2187999"/>
      </dsp:txXfrm>
    </dsp:sp>
    <dsp:sp modelId="{14C5F690-CB22-ED4F-8537-4A2F0222EEEC}">
      <dsp:nvSpPr>
        <dsp:cNvPr id="0" name=""/>
        <dsp:cNvSpPr/>
      </dsp:nvSpPr>
      <dsp:spPr>
        <a:xfrm>
          <a:off x="4364672" y="201550"/>
          <a:ext cx="1821509" cy="1821509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4F0D1-86A3-0A41-A1BD-A8F1B5014B77}">
      <dsp:nvSpPr>
        <dsp:cNvPr id="0" name=""/>
        <dsp:cNvSpPr/>
      </dsp:nvSpPr>
      <dsp:spPr>
        <a:xfrm>
          <a:off x="7083068" y="0"/>
          <a:ext cx="3142106" cy="5469998"/>
        </a:xfrm>
        <a:prstGeom prst="roundRect">
          <a:avLst>
            <a:gd name="adj" fmla="val 10000"/>
          </a:avLst>
        </a:prstGeom>
        <a:solidFill>
          <a:srgbClr val="EEC153">
            <a:alpha val="5098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1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/>
            <a:t>Not Waived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u="sng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Must still be in compliance </a:t>
          </a:r>
          <a:r>
            <a:rPr lang="en-US" sz="2000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with State and Federal laws</a:t>
          </a:r>
        </a:p>
      </dsp:txBody>
      <dsp:txXfrm>
        <a:off x="7083068" y="2187999"/>
        <a:ext cx="3142106" cy="2187999"/>
      </dsp:txXfrm>
    </dsp:sp>
    <dsp:sp modelId="{C9C863C8-DBB8-8247-BCD2-1611436B3202}">
      <dsp:nvSpPr>
        <dsp:cNvPr id="0" name=""/>
        <dsp:cNvSpPr/>
      </dsp:nvSpPr>
      <dsp:spPr>
        <a:xfrm>
          <a:off x="7646778" y="347507"/>
          <a:ext cx="1821509" cy="1821509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23000" r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07D7C-7DD0-D64E-9CED-9F6B91D97ABF}">
      <dsp:nvSpPr>
        <dsp:cNvPr id="0" name=""/>
        <dsp:cNvSpPr/>
      </dsp:nvSpPr>
      <dsp:spPr>
        <a:xfrm flipV="1">
          <a:off x="490187" y="4762211"/>
          <a:ext cx="9281740" cy="530756"/>
        </a:xfrm>
        <a:prstGeom prst="leftRightArrow">
          <a:avLst/>
        </a:prstGeom>
        <a:solidFill>
          <a:srgbClr val="442A6A"/>
        </a:solidFill>
        <a:ln w="12700" cap="flat" cmpd="sng" algn="ctr">
          <a:solidFill>
            <a:srgbClr val="442A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2B03D-F1C2-4359-BA1D-8A9F08BB0598}">
      <dsp:nvSpPr>
        <dsp:cNvPr id="0" name=""/>
        <dsp:cNvSpPr/>
      </dsp:nvSpPr>
      <dsp:spPr>
        <a:xfrm>
          <a:off x="0" y="0"/>
          <a:ext cx="10355080" cy="2369230"/>
        </a:xfrm>
        <a:prstGeom prst="roundRect">
          <a:avLst>
            <a:gd name="adj" fmla="val 10000"/>
          </a:avLst>
        </a:prstGeom>
        <a:solidFill>
          <a:srgbClr val="EEC153">
            <a:alpha val="5098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Mandatory reporting requirements</a:t>
          </a:r>
          <a:endParaRPr lang="en-US" sz="2800" b="1" kern="1200" dirty="0"/>
        </a:p>
        <a:p>
          <a:pPr marL="119063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400" kern="1200" dirty="0">
              <a:solidFill>
                <a:schemeClr val="accent1"/>
              </a:solidFill>
            </a:rPr>
            <a:t>LSU faculty or staff who reasonably suspects a Minor has been the victim of abuse or neglect </a:t>
          </a:r>
          <a:r>
            <a:rPr lang="en-US" sz="2400" b="1" kern="1200" dirty="0">
              <a:solidFill>
                <a:schemeClr val="accent1"/>
              </a:solidFill>
            </a:rPr>
            <a:t>MUST IMMEDIATELY REPORT  </a:t>
          </a:r>
          <a:r>
            <a:rPr lang="en-US" sz="2400" b="0" kern="1200" dirty="0">
              <a:solidFill>
                <a:schemeClr val="accent1"/>
              </a:solidFill>
            </a:rPr>
            <a:t>to:                                   </a:t>
          </a:r>
          <a:r>
            <a:rPr lang="en-US" sz="1000" b="0" kern="1200" dirty="0">
              <a:solidFill>
                <a:schemeClr val="accent1"/>
              </a:solidFill>
            </a:rPr>
            <a:t>      </a:t>
          </a:r>
          <a:r>
            <a:rPr lang="en-US" sz="1500" b="0" kern="1200" dirty="0">
              <a:solidFill>
                <a:schemeClr val="accent1"/>
              </a:solidFill>
            </a:rPr>
            <a:t>           </a:t>
          </a:r>
          <a:endParaRPr lang="en-US" sz="2400" b="1" kern="1200" dirty="0">
            <a:solidFill>
              <a:schemeClr val="accent1"/>
            </a:solidFill>
          </a:endParaRPr>
        </a:p>
        <a:p>
          <a:pPr marL="119063" lvl="1" indent="0" algn="l" defTabSz="742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b="1" kern="1200" dirty="0">
              <a:solidFill>
                <a:schemeClr val="accent1"/>
              </a:solidFill>
            </a:rPr>
            <a:t>                 </a:t>
          </a:r>
          <a:r>
            <a:rPr lang="en-US" sz="2800" b="0" kern="120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/>
            </a:rPr>
            <a:t>DCFS Hotline </a:t>
          </a:r>
          <a:r>
            <a:rPr lang="en-US" sz="2000" b="0" i="1" kern="1200" dirty="0">
              <a:solidFill>
                <a:schemeClr val="accent1"/>
              </a:solidFill>
            </a:rPr>
            <a:t>and/or</a:t>
          </a:r>
          <a:r>
            <a:rPr lang="en-US" sz="2400" b="0" kern="1200" dirty="0">
              <a:solidFill>
                <a:schemeClr val="accent1"/>
              </a:solidFill>
            </a:rPr>
            <a:t> </a:t>
          </a:r>
          <a:r>
            <a:rPr lang="en-US" sz="2800" b="1" kern="1200" dirty="0">
              <a:solidFill>
                <a:schemeClr val="tx1"/>
              </a:solidFill>
            </a:rPr>
            <a:t>LSU Police</a:t>
          </a:r>
        </a:p>
        <a:p>
          <a:pPr marL="119063" lvl="1" indent="0" algn="l" defTabSz="742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800" b="0" kern="1200" dirty="0">
            <a:solidFill>
              <a:schemeClr val="accent1"/>
            </a:solidFill>
          </a:endParaRPr>
        </a:p>
        <a:p>
          <a:pPr marL="119063" lvl="1" indent="0" algn="l" defTabSz="742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500" b="0" kern="1200" dirty="0">
              <a:solidFill>
                <a:schemeClr val="accent1"/>
              </a:solidFill>
            </a:rPr>
            <a:t>             </a:t>
          </a:r>
          <a:endParaRPr lang="en-US" sz="2000" b="1" kern="1200" dirty="0">
            <a:solidFill>
              <a:schemeClr val="accent1"/>
            </a:solidFill>
          </a:endParaRPr>
        </a:p>
      </dsp:txBody>
      <dsp:txXfrm>
        <a:off x="2205095" y="0"/>
        <a:ext cx="8149985" cy="2369230"/>
      </dsp:txXfrm>
    </dsp:sp>
    <dsp:sp modelId="{2EAA67B6-E93D-4B31-B286-380866F48DD1}">
      <dsp:nvSpPr>
        <dsp:cNvPr id="0" name=""/>
        <dsp:cNvSpPr/>
      </dsp:nvSpPr>
      <dsp:spPr>
        <a:xfrm>
          <a:off x="134079" y="648299"/>
          <a:ext cx="2071016" cy="10726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05E02A-9C60-47CE-AE42-E650C3C6AE49}">
      <dsp:nvSpPr>
        <dsp:cNvPr id="0" name=""/>
        <dsp:cNvSpPr/>
      </dsp:nvSpPr>
      <dsp:spPr>
        <a:xfrm>
          <a:off x="0" y="2506312"/>
          <a:ext cx="10355080" cy="1549430"/>
        </a:xfrm>
        <a:prstGeom prst="roundRect">
          <a:avLst>
            <a:gd name="adj" fmla="val 10000"/>
          </a:avLst>
        </a:prstGeom>
        <a:solidFill>
          <a:srgbClr val="EEC153">
            <a:alpha val="5098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Adequate supervision</a:t>
          </a:r>
          <a:endParaRPr lang="en-US" sz="2800" i="0" kern="1200" dirty="0"/>
        </a:p>
        <a:p>
          <a:pPr marL="17145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400" i="0" kern="1200" dirty="0">
              <a:solidFill>
                <a:schemeClr val="accent1"/>
              </a:solidFill>
            </a:rPr>
            <a:t>“Authorized Adults”</a:t>
          </a:r>
        </a:p>
        <a:p>
          <a:pPr marL="1714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800" i="0" kern="1200" dirty="0">
            <a:solidFill>
              <a:schemeClr val="accent1"/>
            </a:solidFill>
          </a:endParaRPr>
        </a:p>
        <a:p>
          <a:pPr marL="17145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400" i="0" kern="1200" dirty="0">
              <a:solidFill>
                <a:schemeClr val="accent1"/>
              </a:solidFill>
            </a:rPr>
            <a:t>Other adults</a:t>
          </a:r>
        </a:p>
        <a:p>
          <a:pPr marL="28575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i="0" kern="1200" dirty="0"/>
        </a:p>
      </dsp:txBody>
      <dsp:txXfrm>
        <a:off x="2205095" y="2506312"/>
        <a:ext cx="8149985" cy="1549430"/>
      </dsp:txXfrm>
    </dsp:sp>
    <dsp:sp modelId="{E18FFC95-97E0-4999-B43B-61EAA213FA19}">
      <dsp:nvSpPr>
        <dsp:cNvPr id="0" name=""/>
        <dsp:cNvSpPr/>
      </dsp:nvSpPr>
      <dsp:spPr>
        <a:xfrm>
          <a:off x="134079" y="2741708"/>
          <a:ext cx="2071016" cy="10726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3D9CC-6412-4BB7-A78F-3098F17229E1}">
      <dsp:nvSpPr>
        <dsp:cNvPr id="0" name=""/>
        <dsp:cNvSpPr/>
      </dsp:nvSpPr>
      <dsp:spPr>
        <a:xfrm>
          <a:off x="0" y="4188363"/>
          <a:ext cx="10355080" cy="1281634"/>
        </a:xfrm>
        <a:prstGeom prst="roundRect">
          <a:avLst>
            <a:gd name="adj" fmla="val 10000"/>
          </a:avLst>
        </a:prstGeom>
        <a:solidFill>
          <a:srgbClr val="EEC153">
            <a:alpha val="5098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one-on-one dilemma</a:t>
          </a:r>
          <a:endParaRPr lang="en-US" sz="2800" b="1" i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>
        <a:off x="2205095" y="4188363"/>
        <a:ext cx="8149985" cy="1281634"/>
      </dsp:txXfrm>
    </dsp:sp>
    <dsp:sp modelId="{E3964267-976B-4543-9B75-5CB5641B5A02}">
      <dsp:nvSpPr>
        <dsp:cNvPr id="0" name=""/>
        <dsp:cNvSpPr/>
      </dsp:nvSpPr>
      <dsp:spPr>
        <a:xfrm>
          <a:off x="134079" y="4291320"/>
          <a:ext cx="2071016" cy="10726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2B03D-F1C2-4359-BA1D-8A9F08BB0598}">
      <dsp:nvSpPr>
        <dsp:cNvPr id="0" name=""/>
        <dsp:cNvSpPr/>
      </dsp:nvSpPr>
      <dsp:spPr>
        <a:xfrm>
          <a:off x="0" y="0"/>
          <a:ext cx="10225175" cy="2222923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Risk Management Website:  Youth Protection</a:t>
          </a:r>
          <a:endParaRPr lang="en-US" sz="2800" b="1" kern="1200" dirty="0">
            <a:solidFill>
              <a:schemeClr val="bg1"/>
            </a:solidFill>
          </a:endParaRPr>
        </a:p>
        <a:p>
          <a:pPr marL="515938" lvl="1" indent="-344488" algn="l" defTabSz="666750">
            <a:lnSpc>
              <a:spcPct val="114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  <a:tabLst/>
          </a:pPr>
          <a:r>
            <a:rPr lang="en-US" sz="2400" kern="1200" dirty="0">
              <a:solidFill>
                <a:schemeClr val="bg1"/>
              </a:solidFill>
            </a:rPr>
            <a:t>Temporary waiver</a:t>
          </a:r>
          <a:endParaRPr lang="en-US" sz="2400" b="1" kern="1200" dirty="0">
            <a:solidFill>
              <a:schemeClr val="bg1"/>
            </a:solidFill>
          </a:endParaRPr>
        </a:p>
        <a:p>
          <a:pPr marL="515938" lvl="1" indent="-344488" algn="l" defTabSz="742950">
            <a:lnSpc>
              <a:spcPct val="114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  <a:tabLst/>
          </a:pPr>
          <a:r>
            <a:rPr lang="en-US" sz="2400" b="0" kern="1200" dirty="0">
              <a:solidFill>
                <a:schemeClr val="bg1"/>
              </a:solidFill>
            </a:rPr>
            <a:t>Reporting information—abuse/neglect of a Minor</a:t>
          </a:r>
        </a:p>
        <a:p>
          <a:pPr marL="515938" lvl="1" indent="-344488" algn="l" defTabSz="742950">
            <a:lnSpc>
              <a:spcPct val="114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  <a:tabLst/>
          </a:pPr>
          <a:r>
            <a:rPr lang="en-US" sz="2400" b="0" kern="1200" dirty="0">
              <a:solidFill>
                <a:schemeClr val="bg1"/>
              </a:solidFill>
            </a:rPr>
            <a:t>Conduct Requirements of faculty and Staff (PM-16)</a:t>
          </a:r>
        </a:p>
        <a:p>
          <a:pPr marL="119063" lvl="1" indent="0" algn="l" defTabSz="742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500" b="0" kern="1200" dirty="0">
              <a:solidFill>
                <a:schemeClr val="bg1"/>
              </a:solidFill>
            </a:rPr>
            <a:t>             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2170834" y="0"/>
        <a:ext cx="8054340" cy="2222923"/>
      </dsp:txXfrm>
    </dsp:sp>
    <dsp:sp modelId="{2EAA67B6-E93D-4B31-B286-380866F48DD1}">
      <dsp:nvSpPr>
        <dsp:cNvPr id="0" name=""/>
        <dsp:cNvSpPr/>
      </dsp:nvSpPr>
      <dsp:spPr>
        <a:xfrm>
          <a:off x="125799" y="608264"/>
          <a:ext cx="2045035" cy="100639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/>
          <a:srcRect/>
          <a:stretch>
            <a:fillRect t="-8000" b="-1913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05E02A-9C60-47CE-AE42-E650C3C6AE49}">
      <dsp:nvSpPr>
        <dsp:cNvPr id="0" name=""/>
        <dsp:cNvSpPr/>
      </dsp:nvSpPr>
      <dsp:spPr>
        <a:xfrm>
          <a:off x="0" y="2353817"/>
          <a:ext cx="10225175" cy="1790312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Conduct Requirement Types</a:t>
          </a:r>
          <a:endParaRPr lang="en-US" sz="2800" i="0" kern="1200" dirty="0">
            <a:solidFill>
              <a:schemeClr val="bg1"/>
            </a:solidFill>
          </a:endParaRPr>
        </a:p>
        <a:p>
          <a:pPr marL="515938" lvl="1" indent="-290513" algn="l" defTabSz="1066800">
            <a:lnSpc>
              <a:spcPct val="114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400" i="0" kern="1200" dirty="0">
              <a:solidFill>
                <a:schemeClr val="bg1"/>
              </a:solidFill>
            </a:rPr>
            <a:t>Immediate compliance</a:t>
          </a:r>
        </a:p>
        <a:p>
          <a:pPr marL="515938" lvl="1" indent="-290513" algn="l" defTabSz="1066800">
            <a:lnSpc>
              <a:spcPct val="114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400" i="0" kern="1200" dirty="0">
              <a:solidFill>
                <a:schemeClr val="bg1"/>
              </a:solidFill>
            </a:rPr>
            <a:t>More information needed</a:t>
          </a:r>
        </a:p>
      </dsp:txBody>
      <dsp:txXfrm>
        <a:off x="2170834" y="2353817"/>
        <a:ext cx="8054340" cy="1790312"/>
      </dsp:txXfrm>
    </dsp:sp>
    <dsp:sp modelId="{E18FFC95-97E0-4999-B43B-61EAA213FA19}">
      <dsp:nvSpPr>
        <dsp:cNvPr id="0" name=""/>
        <dsp:cNvSpPr/>
      </dsp:nvSpPr>
      <dsp:spPr>
        <a:xfrm>
          <a:off x="125799" y="2740681"/>
          <a:ext cx="2045035" cy="100639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3D9CC-6412-4BB7-A78F-3098F17229E1}">
      <dsp:nvSpPr>
        <dsp:cNvPr id="0" name=""/>
        <dsp:cNvSpPr/>
      </dsp:nvSpPr>
      <dsp:spPr>
        <a:xfrm>
          <a:off x="0" y="4267507"/>
          <a:ext cx="10225175" cy="1202490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Main Objective for Everyone</a:t>
          </a:r>
          <a:endParaRPr lang="en-US" sz="2800" b="1" i="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400" b="1" kern="1200" dirty="0">
              <a:solidFill>
                <a:schemeClr val="bg1"/>
              </a:solidFill>
            </a:rPr>
            <a:t>                    </a:t>
          </a:r>
          <a:r>
            <a:rPr lang="en-US" sz="2400" b="1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Minimize the risk of harm to Minors</a:t>
          </a:r>
          <a:endParaRPr lang="en-US" sz="2400" b="1" kern="1200" dirty="0">
            <a:solidFill>
              <a:srgbClr val="FDD023"/>
            </a:solidFill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70834" y="4267507"/>
        <a:ext cx="8054340" cy="1202490"/>
      </dsp:txXfrm>
    </dsp:sp>
    <dsp:sp modelId="{E3964267-976B-4543-9B75-5CB5641B5A02}">
      <dsp:nvSpPr>
        <dsp:cNvPr id="0" name=""/>
        <dsp:cNvSpPr/>
      </dsp:nvSpPr>
      <dsp:spPr>
        <a:xfrm>
          <a:off x="125799" y="4362882"/>
          <a:ext cx="2045035" cy="100639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t="-18000" b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33F9DC7-2982-774A-A0FE-5CC568886FF1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4CE62CE-E432-E246-AD36-8B542F999D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198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5ABA94E-C277-E742-A3C0-4D1BBF551BF0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0E0ED6B-D573-9740-85FE-58E13D67C0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30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0ED6B-D573-9740-85FE-58E13D67C03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52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Colorado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ADDD58D7-01D6-D447-B76C-97EA90B3106B}" type="slidenum">
              <a:rPr lang="en-US" alt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10</a:t>
            </a:fld>
            <a:endParaRPr lang="en-US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27833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0ED6B-D573-9740-85FE-58E13D67C0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403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reassess the categories listed for this slide. Fixt the font so the headers are larger.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0ED6B-D573-9740-85FE-58E13D67C0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33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Academic camps and competition:  Recruiting into Engineering High Ability Multicultural Students (REHAMS hosted by the College of Engineering) </a:t>
            </a:r>
          </a:p>
          <a:p>
            <a:r>
              <a:rPr lang="en-US" dirty="0"/>
              <a:t>Conferences Louisiana Scholastic Press Association (LSPA hosted by the Manship School of Mass Communication)</a:t>
            </a:r>
          </a:p>
          <a:p>
            <a:r>
              <a:rPr lang="en-US" dirty="0"/>
              <a:t>Mentorship programs: LSU EnvironMentors hosted by the College of Coast and Environment. </a:t>
            </a:r>
          </a:p>
          <a:p>
            <a:r>
              <a:rPr lang="en-US" b="1" u="sng" dirty="0"/>
              <a:t>Ashley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ADDD58D7-01D6-D447-B76C-97EA90B3106B}" type="slidenum">
              <a:rPr lang="en-US" alt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4</a:t>
            </a:fld>
            <a:endParaRPr lang="en-US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53737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Ashley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ADDD58D7-01D6-D447-B76C-97EA90B3106B}" type="slidenum">
              <a:rPr lang="en-US" alt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5</a:t>
            </a:fld>
            <a:endParaRPr lang="en-US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81242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Ashley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ADDD58D7-01D6-D447-B76C-97EA90B3106B}" type="slidenum">
              <a:rPr lang="en-US" alt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6</a:t>
            </a:fld>
            <a:endParaRPr lang="en-US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47486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Ashley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ADDD58D7-01D6-D447-B76C-97EA90B3106B}" type="slidenum">
              <a:rPr lang="en-US" alt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7</a:t>
            </a:fld>
            <a:endParaRPr lang="en-US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52362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ADDD58D7-01D6-D447-B76C-97EA90B3106B}" type="slidenum">
              <a:rPr lang="en-US" alt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8</a:t>
            </a:fld>
            <a:endParaRPr lang="en-US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87528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ADDD58D7-01D6-D447-B76C-97EA90B3106B}" type="slidenum">
              <a:rPr lang="en-US" alt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9</a:t>
            </a:fld>
            <a:endParaRPr lang="en-US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72190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13" Type="http://schemas.openxmlformats.org/officeDocument/2006/relationships/image" Target="../media/image80.emf"/><Relationship Id="rId18" Type="http://schemas.openxmlformats.org/officeDocument/2006/relationships/image" Target="../media/image85.emf"/><Relationship Id="rId26" Type="http://schemas.openxmlformats.org/officeDocument/2006/relationships/image" Target="../media/image93.emf"/><Relationship Id="rId3" Type="http://schemas.openxmlformats.org/officeDocument/2006/relationships/image" Target="../media/image70.emf"/><Relationship Id="rId21" Type="http://schemas.openxmlformats.org/officeDocument/2006/relationships/image" Target="../media/image88.emf"/><Relationship Id="rId7" Type="http://schemas.openxmlformats.org/officeDocument/2006/relationships/image" Target="../media/image74.emf"/><Relationship Id="rId12" Type="http://schemas.openxmlformats.org/officeDocument/2006/relationships/image" Target="../media/image79.emf"/><Relationship Id="rId17" Type="http://schemas.openxmlformats.org/officeDocument/2006/relationships/image" Target="../media/image84.emf"/><Relationship Id="rId25" Type="http://schemas.openxmlformats.org/officeDocument/2006/relationships/image" Target="../media/image92.emf"/><Relationship Id="rId33" Type="http://schemas.openxmlformats.org/officeDocument/2006/relationships/image" Target="../media/image100.emf"/><Relationship Id="rId2" Type="http://schemas.openxmlformats.org/officeDocument/2006/relationships/image" Target="../media/image69.emf"/><Relationship Id="rId16" Type="http://schemas.openxmlformats.org/officeDocument/2006/relationships/image" Target="../media/image83.emf"/><Relationship Id="rId20" Type="http://schemas.openxmlformats.org/officeDocument/2006/relationships/image" Target="../media/image87.emf"/><Relationship Id="rId29" Type="http://schemas.openxmlformats.org/officeDocument/2006/relationships/image" Target="../media/image96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3.emf"/><Relationship Id="rId11" Type="http://schemas.openxmlformats.org/officeDocument/2006/relationships/image" Target="../media/image78.emf"/><Relationship Id="rId24" Type="http://schemas.openxmlformats.org/officeDocument/2006/relationships/image" Target="../media/image91.emf"/><Relationship Id="rId32" Type="http://schemas.openxmlformats.org/officeDocument/2006/relationships/image" Target="../media/image99.emf"/><Relationship Id="rId5" Type="http://schemas.openxmlformats.org/officeDocument/2006/relationships/image" Target="../media/image72.emf"/><Relationship Id="rId15" Type="http://schemas.openxmlformats.org/officeDocument/2006/relationships/image" Target="../media/image82.emf"/><Relationship Id="rId23" Type="http://schemas.openxmlformats.org/officeDocument/2006/relationships/image" Target="../media/image90.emf"/><Relationship Id="rId28" Type="http://schemas.openxmlformats.org/officeDocument/2006/relationships/image" Target="../media/image95.emf"/><Relationship Id="rId10" Type="http://schemas.openxmlformats.org/officeDocument/2006/relationships/image" Target="../media/image77.emf"/><Relationship Id="rId19" Type="http://schemas.openxmlformats.org/officeDocument/2006/relationships/image" Target="../media/image86.emf"/><Relationship Id="rId31" Type="http://schemas.openxmlformats.org/officeDocument/2006/relationships/image" Target="../media/image98.emf"/><Relationship Id="rId4" Type="http://schemas.openxmlformats.org/officeDocument/2006/relationships/image" Target="../media/image71.emf"/><Relationship Id="rId9" Type="http://schemas.openxmlformats.org/officeDocument/2006/relationships/image" Target="../media/image76.emf"/><Relationship Id="rId14" Type="http://schemas.openxmlformats.org/officeDocument/2006/relationships/image" Target="../media/image81.emf"/><Relationship Id="rId22" Type="http://schemas.openxmlformats.org/officeDocument/2006/relationships/image" Target="../media/image89.emf"/><Relationship Id="rId27" Type="http://schemas.openxmlformats.org/officeDocument/2006/relationships/image" Target="../media/image94.emf"/><Relationship Id="rId30" Type="http://schemas.openxmlformats.org/officeDocument/2006/relationships/image" Target="../media/image97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26" Type="http://schemas.openxmlformats.org/officeDocument/2006/relationships/image" Target="../media/image29.emf"/><Relationship Id="rId3" Type="http://schemas.openxmlformats.org/officeDocument/2006/relationships/image" Target="../media/image6.emf"/><Relationship Id="rId21" Type="http://schemas.openxmlformats.org/officeDocument/2006/relationships/image" Target="../media/image24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5" Type="http://schemas.openxmlformats.org/officeDocument/2006/relationships/image" Target="../media/image28.emf"/><Relationship Id="rId33" Type="http://schemas.openxmlformats.org/officeDocument/2006/relationships/image" Target="../media/image36.emf"/><Relationship Id="rId2" Type="http://schemas.openxmlformats.org/officeDocument/2006/relationships/image" Target="../media/image5.emf"/><Relationship Id="rId16" Type="http://schemas.openxmlformats.org/officeDocument/2006/relationships/image" Target="../media/image19.emf"/><Relationship Id="rId20" Type="http://schemas.openxmlformats.org/officeDocument/2006/relationships/image" Target="../media/image23.emf"/><Relationship Id="rId29" Type="http://schemas.openxmlformats.org/officeDocument/2006/relationships/image" Target="../media/image3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24" Type="http://schemas.openxmlformats.org/officeDocument/2006/relationships/image" Target="../media/image27.emf"/><Relationship Id="rId32" Type="http://schemas.openxmlformats.org/officeDocument/2006/relationships/image" Target="../media/image35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23" Type="http://schemas.openxmlformats.org/officeDocument/2006/relationships/image" Target="../media/image26.emf"/><Relationship Id="rId28" Type="http://schemas.openxmlformats.org/officeDocument/2006/relationships/image" Target="../media/image31.emf"/><Relationship Id="rId10" Type="http://schemas.openxmlformats.org/officeDocument/2006/relationships/image" Target="../media/image13.emf"/><Relationship Id="rId19" Type="http://schemas.openxmlformats.org/officeDocument/2006/relationships/image" Target="../media/image22.emf"/><Relationship Id="rId31" Type="http://schemas.openxmlformats.org/officeDocument/2006/relationships/image" Target="../media/image34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Relationship Id="rId22" Type="http://schemas.openxmlformats.org/officeDocument/2006/relationships/image" Target="../media/image25.emf"/><Relationship Id="rId27" Type="http://schemas.openxmlformats.org/officeDocument/2006/relationships/image" Target="../media/image30.emf"/><Relationship Id="rId30" Type="http://schemas.openxmlformats.org/officeDocument/2006/relationships/image" Target="../media/image33.emf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image" Target="../media/image48.emf"/><Relationship Id="rId18" Type="http://schemas.openxmlformats.org/officeDocument/2006/relationships/image" Target="../media/image53.emf"/><Relationship Id="rId26" Type="http://schemas.openxmlformats.org/officeDocument/2006/relationships/image" Target="../media/image61.emf"/><Relationship Id="rId3" Type="http://schemas.openxmlformats.org/officeDocument/2006/relationships/image" Target="../media/image38.emf"/><Relationship Id="rId21" Type="http://schemas.openxmlformats.org/officeDocument/2006/relationships/image" Target="../media/image56.emf"/><Relationship Id="rId7" Type="http://schemas.openxmlformats.org/officeDocument/2006/relationships/image" Target="../media/image42.emf"/><Relationship Id="rId12" Type="http://schemas.openxmlformats.org/officeDocument/2006/relationships/image" Target="../media/image47.emf"/><Relationship Id="rId17" Type="http://schemas.openxmlformats.org/officeDocument/2006/relationships/image" Target="../media/image52.emf"/><Relationship Id="rId25" Type="http://schemas.openxmlformats.org/officeDocument/2006/relationships/image" Target="../media/image60.emf"/><Relationship Id="rId33" Type="http://schemas.openxmlformats.org/officeDocument/2006/relationships/image" Target="../media/image68.emf"/><Relationship Id="rId2" Type="http://schemas.openxmlformats.org/officeDocument/2006/relationships/image" Target="../media/image37.emf"/><Relationship Id="rId16" Type="http://schemas.openxmlformats.org/officeDocument/2006/relationships/image" Target="../media/image51.emf"/><Relationship Id="rId20" Type="http://schemas.openxmlformats.org/officeDocument/2006/relationships/image" Target="../media/image55.emf"/><Relationship Id="rId29" Type="http://schemas.openxmlformats.org/officeDocument/2006/relationships/image" Target="../media/image64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1.emf"/><Relationship Id="rId11" Type="http://schemas.openxmlformats.org/officeDocument/2006/relationships/image" Target="../media/image46.emf"/><Relationship Id="rId24" Type="http://schemas.openxmlformats.org/officeDocument/2006/relationships/image" Target="../media/image59.emf"/><Relationship Id="rId32" Type="http://schemas.openxmlformats.org/officeDocument/2006/relationships/image" Target="../media/image67.emf"/><Relationship Id="rId5" Type="http://schemas.openxmlformats.org/officeDocument/2006/relationships/image" Target="../media/image40.emf"/><Relationship Id="rId15" Type="http://schemas.openxmlformats.org/officeDocument/2006/relationships/image" Target="../media/image50.emf"/><Relationship Id="rId23" Type="http://schemas.openxmlformats.org/officeDocument/2006/relationships/image" Target="../media/image58.emf"/><Relationship Id="rId28" Type="http://schemas.openxmlformats.org/officeDocument/2006/relationships/image" Target="../media/image63.emf"/><Relationship Id="rId10" Type="http://schemas.openxmlformats.org/officeDocument/2006/relationships/image" Target="../media/image45.emf"/><Relationship Id="rId19" Type="http://schemas.openxmlformats.org/officeDocument/2006/relationships/image" Target="../media/image54.emf"/><Relationship Id="rId31" Type="http://schemas.openxmlformats.org/officeDocument/2006/relationships/image" Target="../media/image66.emf"/><Relationship Id="rId4" Type="http://schemas.openxmlformats.org/officeDocument/2006/relationships/image" Target="../media/image39.emf"/><Relationship Id="rId9" Type="http://schemas.openxmlformats.org/officeDocument/2006/relationships/image" Target="../media/image44.emf"/><Relationship Id="rId14" Type="http://schemas.openxmlformats.org/officeDocument/2006/relationships/image" Target="../media/image49.emf"/><Relationship Id="rId22" Type="http://schemas.openxmlformats.org/officeDocument/2006/relationships/image" Target="../media/image57.emf"/><Relationship Id="rId27" Type="http://schemas.openxmlformats.org/officeDocument/2006/relationships/image" Target="../media/image62.emf"/><Relationship Id="rId30" Type="http://schemas.openxmlformats.org/officeDocument/2006/relationships/image" Target="../media/image6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5A832-6CBA-FC40-A3AB-43C2BD626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985637-967F-4441-BD28-EF378A6AF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98F5D-5949-8D47-9B4B-32CEDF29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E002F-67F9-EA48-8737-84AF7169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19B58-BA0B-4448-B922-5B23FBCD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BF71-F616-224C-BB69-F26EC1A8C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77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785855" y="1462825"/>
            <a:ext cx="925712" cy="925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83720" y="4876624"/>
            <a:ext cx="925712" cy="925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16904" y="4877058"/>
            <a:ext cx="925712" cy="925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53848" y="4876624"/>
            <a:ext cx="925712" cy="925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4245" y="4877058"/>
            <a:ext cx="925712" cy="925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36416" y="4877058"/>
            <a:ext cx="925712" cy="925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1376" y="4931170"/>
            <a:ext cx="925712" cy="9257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299566" y="3750887"/>
            <a:ext cx="925712" cy="9257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18674" y="3747174"/>
            <a:ext cx="925712" cy="9257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1376" y="3747173"/>
            <a:ext cx="925712" cy="9257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71428" y="3736336"/>
            <a:ext cx="925712" cy="9257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0235" y="3718796"/>
            <a:ext cx="925712" cy="9257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27454" y="3736336"/>
            <a:ext cx="925712" cy="9257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41740" y="3736336"/>
            <a:ext cx="933240" cy="9257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14947" y="3736336"/>
            <a:ext cx="925712" cy="9257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294996" y="4918601"/>
            <a:ext cx="933240" cy="9257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433" y="2596767"/>
            <a:ext cx="925712" cy="9257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19422" y="2604572"/>
            <a:ext cx="933240" cy="9257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99199" y="2604572"/>
            <a:ext cx="925712" cy="9257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4245" y="2607235"/>
            <a:ext cx="925712" cy="9257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35714" y="2595614"/>
            <a:ext cx="925712" cy="9257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54188" y="2604573"/>
            <a:ext cx="925712" cy="9257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14947" y="2604572"/>
            <a:ext cx="925712" cy="9257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19422" y="4931292"/>
            <a:ext cx="933240" cy="9257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7" y="1464284"/>
            <a:ext cx="925712" cy="9257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22503" y="1464284"/>
            <a:ext cx="925712" cy="9257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4754" y="1464284"/>
            <a:ext cx="925712" cy="9257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84038" y="1464284"/>
            <a:ext cx="925712" cy="9257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0235" y="1464285"/>
            <a:ext cx="925712" cy="92571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32881" y="1464427"/>
            <a:ext cx="925712" cy="92571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54189" y="1458654"/>
            <a:ext cx="925712" cy="925712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1376" y="2604572"/>
            <a:ext cx="925712" cy="92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3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5A832-6CBA-FC40-A3AB-43C2BD626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985637-967F-4441-BD28-EF378A6AF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98F5D-5949-8D47-9B4B-32CEDF29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E002F-67F9-EA48-8737-84AF7169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19B58-BA0B-4448-B922-5B23FBCD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BF71-F616-224C-BB69-F26EC1A8C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7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0149D-78B8-6B43-8BC6-04D41818C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3879F-769D-FA4E-8633-D3FBA4EE0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96CDA-9044-AE46-854E-5B37C67F6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2100C-80FD-2042-B684-21B19BDB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606BF-A84D-7245-ABD7-1CC5F1AAD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BF71-F616-224C-BB69-F26EC1A8C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01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B291-22E1-674E-AD02-D38BEE00B180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BC3B-4BDB-E047-BDF3-4E331D33B9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375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B291-22E1-674E-AD02-D38BEE00B180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BC3B-4BDB-E047-BDF3-4E331D33B9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07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B291-22E1-674E-AD02-D38BEE00B180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BC3B-4BDB-E047-BDF3-4E331D33B9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502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B291-22E1-674E-AD02-D38BEE00B180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BC3B-4BDB-E047-BDF3-4E331D33B9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48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B291-22E1-674E-AD02-D38BEE00B180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BC3B-4BDB-E047-BDF3-4E331D33B9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88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B291-22E1-674E-AD02-D38BEE00B180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BC3B-4BDB-E047-BDF3-4E331D33B9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91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B291-22E1-674E-AD02-D38BEE00B180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BC3B-4BDB-E047-BDF3-4E331D33B9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76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3457575" y="0"/>
            <a:ext cx="8734425" cy="6229350"/>
          </a:xfrm>
          <a:custGeom>
            <a:avLst/>
            <a:gdLst>
              <a:gd name="connsiteX0" fmla="*/ 0 w 8734425"/>
              <a:gd name="connsiteY0" fmla="*/ 0 h 6229350"/>
              <a:gd name="connsiteX1" fmla="*/ 8734425 w 8734425"/>
              <a:gd name="connsiteY1" fmla="*/ 0 h 6229350"/>
              <a:gd name="connsiteX2" fmla="*/ 8734425 w 8734425"/>
              <a:gd name="connsiteY2" fmla="*/ 6229350 h 6229350"/>
              <a:gd name="connsiteX3" fmla="*/ 0 w 8734425"/>
              <a:gd name="connsiteY3" fmla="*/ 6229350 h 6229350"/>
              <a:gd name="connsiteX4" fmla="*/ 0 w 8734425"/>
              <a:gd name="connsiteY4" fmla="*/ 5200650 h 6229350"/>
              <a:gd name="connsiteX5" fmla="*/ 2514601 w 8734425"/>
              <a:gd name="connsiteY5" fmla="*/ 5200650 h 6229350"/>
              <a:gd name="connsiteX6" fmla="*/ 2514601 w 8734425"/>
              <a:gd name="connsiteY6" fmla="*/ 1028700 h 6229350"/>
              <a:gd name="connsiteX7" fmla="*/ 0 w 8734425"/>
              <a:gd name="connsiteY7" fmla="*/ 102870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4425" h="6229350">
                <a:moveTo>
                  <a:pt x="0" y="0"/>
                </a:moveTo>
                <a:lnTo>
                  <a:pt x="8734425" y="0"/>
                </a:lnTo>
                <a:lnTo>
                  <a:pt x="8734425" y="6229350"/>
                </a:lnTo>
                <a:lnTo>
                  <a:pt x="0" y="6229350"/>
                </a:lnTo>
                <a:lnTo>
                  <a:pt x="0" y="5200650"/>
                </a:lnTo>
                <a:lnTo>
                  <a:pt x="2514601" y="5200650"/>
                </a:lnTo>
                <a:lnTo>
                  <a:pt x="2514601" y="1028700"/>
                </a:lnTo>
                <a:lnTo>
                  <a:pt x="0" y="102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885824" y="2514599"/>
            <a:ext cx="4543426" cy="68580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000" b="1" i="0" spc="300" baseline="0">
                <a:ln>
                  <a:noFill/>
                </a:ln>
                <a:solidFill>
                  <a:srgbClr val="F9F7FF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TITLE OF PRESENTATION</a:t>
            </a:r>
          </a:p>
          <a:p>
            <a:pPr lvl="0"/>
            <a:r>
              <a:rPr lang="en-US" dirty="0"/>
              <a:t>AND WHAT THIS IS ABOUT</a:t>
            </a:r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3327400"/>
            <a:ext cx="4271963" cy="9572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 b="0" i="0" spc="300" baseline="0">
                <a:ln>
                  <a:noFill/>
                </a:ln>
                <a:solidFill>
                  <a:srgbClr val="F9F7FF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WITH A SMALL SUB-HEAD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7F5729B0-945C-7A4B-8C25-588548B420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732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B291-22E1-674E-AD02-D38BEE00B180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BC3B-4BDB-E047-BDF3-4E331D33B9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69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B291-22E1-674E-AD02-D38BEE00B180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BC3B-4BDB-E047-BDF3-4E331D33B9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41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B291-22E1-674E-AD02-D38BEE00B180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BC3B-4BDB-E047-BDF3-4E331D33B9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0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B291-22E1-674E-AD02-D38BEE00B180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BC3B-4BDB-E047-BDF3-4E331D33B9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0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3457575" y="0"/>
            <a:ext cx="8734425" cy="6229350"/>
          </a:xfrm>
          <a:custGeom>
            <a:avLst/>
            <a:gdLst>
              <a:gd name="connsiteX0" fmla="*/ 0 w 8734425"/>
              <a:gd name="connsiteY0" fmla="*/ 0 h 6229350"/>
              <a:gd name="connsiteX1" fmla="*/ 8734425 w 8734425"/>
              <a:gd name="connsiteY1" fmla="*/ 0 h 6229350"/>
              <a:gd name="connsiteX2" fmla="*/ 8734425 w 8734425"/>
              <a:gd name="connsiteY2" fmla="*/ 6229350 h 6229350"/>
              <a:gd name="connsiteX3" fmla="*/ 0 w 8734425"/>
              <a:gd name="connsiteY3" fmla="*/ 6229350 h 6229350"/>
              <a:gd name="connsiteX4" fmla="*/ 0 w 8734425"/>
              <a:gd name="connsiteY4" fmla="*/ 5200650 h 6229350"/>
              <a:gd name="connsiteX5" fmla="*/ 2514601 w 8734425"/>
              <a:gd name="connsiteY5" fmla="*/ 5200650 h 6229350"/>
              <a:gd name="connsiteX6" fmla="*/ 2514601 w 8734425"/>
              <a:gd name="connsiteY6" fmla="*/ 1028700 h 6229350"/>
              <a:gd name="connsiteX7" fmla="*/ 0 w 8734425"/>
              <a:gd name="connsiteY7" fmla="*/ 102870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4425" h="6229350">
                <a:moveTo>
                  <a:pt x="0" y="0"/>
                </a:moveTo>
                <a:lnTo>
                  <a:pt x="8734425" y="0"/>
                </a:lnTo>
                <a:lnTo>
                  <a:pt x="8734425" y="6229350"/>
                </a:lnTo>
                <a:lnTo>
                  <a:pt x="0" y="6229350"/>
                </a:lnTo>
                <a:lnTo>
                  <a:pt x="0" y="5200650"/>
                </a:lnTo>
                <a:lnTo>
                  <a:pt x="2514601" y="5200650"/>
                </a:lnTo>
                <a:lnTo>
                  <a:pt x="2514601" y="1028700"/>
                </a:lnTo>
                <a:lnTo>
                  <a:pt x="0" y="102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1865817"/>
            <a:ext cx="4643607" cy="2497715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rgbClr val="F9F7FF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tempus. Maecenas ligula ipsum,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at,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at, </a:t>
            </a:r>
            <a:r>
              <a:rPr lang="en-US" dirty="0" err="1"/>
              <a:t>sollicitudin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Integer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sodales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a,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E6843177-7B0A-1143-BEC9-7278658E65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76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3457575" y="0"/>
            <a:ext cx="8734425" cy="6229350"/>
          </a:xfrm>
          <a:custGeom>
            <a:avLst/>
            <a:gdLst>
              <a:gd name="connsiteX0" fmla="*/ 0 w 8734425"/>
              <a:gd name="connsiteY0" fmla="*/ 0 h 6229350"/>
              <a:gd name="connsiteX1" fmla="*/ 8734425 w 8734425"/>
              <a:gd name="connsiteY1" fmla="*/ 0 h 6229350"/>
              <a:gd name="connsiteX2" fmla="*/ 8734425 w 8734425"/>
              <a:gd name="connsiteY2" fmla="*/ 6229350 h 6229350"/>
              <a:gd name="connsiteX3" fmla="*/ 0 w 8734425"/>
              <a:gd name="connsiteY3" fmla="*/ 6229350 h 6229350"/>
              <a:gd name="connsiteX4" fmla="*/ 0 w 8734425"/>
              <a:gd name="connsiteY4" fmla="*/ 5200650 h 6229350"/>
              <a:gd name="connsiteX5" fmla="*/ 2514601 w 8734425"/>
              <a:gd name="connsiteY5" fmla="*/ 5200650 h 6229350"/>
              <a:gd name="connsiteX6" fmla="*/ 2514601 w 8734425"/>
              <a:gd name="connsiteY6" fmla="*/ 1028700 h 6229350"/>
              <a:gd name="connsiteX7" fmla="*/ 0 w 8734425"/>
              <a:gd name="connsiteY7" fmla="*/ 102870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4425" h="6229350">
                <a:moveTo>
                  <a:pt x="0" y="0"/>
                </a:moveTo>
                <a:lnTo>
                  <a:pt x="8734425" y="0"/>
                </a:lnTo>
                <a:lnTo>
                  <a:pt x="8734425" y="6229350"/>
                </a:lnTo>
                <a:lnTo>
                  <a:pt x="0" y="6229350"/>
                </a:lnTo>
                <a:lnTo>
                  <a:pt x="0" y="5200650"/>
                </a:lnTo>
                <a:lnTo>
                  <a:pt x="2514601" y="5200650"/>
                </a:lnTo>
                <a:lnTo>
                  <a:pt x="2514601" y="1028700"/>
                </a:lnTo>
                <a:lnTo>
                  <a:pt x="0" y="102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85824" y="2377879"/>
            <a:ext cx="4184650" cy="196844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Make a bulleted list really easy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2113244"/>
            <a:ext cx="4643607" cy="242682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rgbClr val="F9F7FF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EF0EE781-7E11-8642-8CB1-8680BC9F88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766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05600" y="0"/>
            <a:ext cx="5486400" cy="62243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1865817"/>
            <a:ext cx="4643607" cy="2497715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rgbClr val="F9F7FF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tempus. Maecenas ligula ipsum,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at,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at, </a:t>
            </a:r>
            <a:r>
              <a:rPr lang="en-US" dirty="0" err="1"/>
              <a:t>sollicitudin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Integer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sodales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a,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A02950E2-EECC-A046-AF88-EE1B7F0C4E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3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05600" y="0"/>
            <a:ext cx="5486400" cy="62243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85824" y="2377879"/>
            <a:ext cx="4184650" cy="196844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Make a bulleted list really easy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2113244"/>
            <a:ext cx="4643607" cy="242682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rgbClr val="F9F7FF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A7D4FD83-4E95-7C4B-91FC-F35A358A9A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91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FR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4201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10729" y="1792820"/>
            <a:ext cx="538044" cy="373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58012" y="5139998"/>
            <a:ext cx="530870" cy="4663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29749" y="5171326"/>
            <a:ext cx="466308" cy="337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285962" y="5117522"/>
            <a:ext cx="444784" cy="444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315257" y="5049370"/>
            <a:ext cx="272610" cy="581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079580" y="5147819"/>
            <a:ext cx="616958" cy="4304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392075" y="5112584"/>
            <a:ext cx="416090" cy="495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539773" y="4042390"/>
            <a:ext cx="437612" cy="351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89647" y="4054514"/>
            <a:ext cx="322826" cy="315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447248" y="3984260"/>
            <a:ext cx="308480" cy="5236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263962" y="4017464"/>
            <a:ext cx="516522" cy="3802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94538" y="3954674"/>
            <a:ext cx="681524" cy="4734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49365" y="3928776"/>
            <a:ext cx="437608" cy="5667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35911" y="4088605"/>
            <a:ext cx="559564" cy="3443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98453" y="3981594"/>
            <a:ext cx="358698" cy="4519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473431" y="5067304"/>
            <a:ext cx="523698" cy="5452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606149" y="2838957"/>
            <a:ext cx="258262" cy="4806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39231" y="2828880"/>
            <a:ext cx="451958" cy="4519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400374" y="2914283"/>
            <a:ext cx="401742" cy="3300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327587" y="2919298"/>
            <a:ext cx="416088" cy="3371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185820" y="2794187"/>
            <a:ext cx="530872" cy="5308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49631" y="2836755"/>
            <a:ext cx="444784" cy="4519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126968" y="2851579"/>
            <a:ext cx="416088" cy="4160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134324" y="2801361"/>
            <a:ext cx="286958" cy="5165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558638" y="5103174"/>
            <a:ext cx="279784" cy="4734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527236" y="1747534"/>
            <a:ext cx="416088" cy="3730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99113" y="1729468"/>
            <a:ext cx="337176" cy="42326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363381" y="1696092"/>
            <a:ext cx="473478" cy="46630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417261" y="1677418"/>
            <a:ext cx="236740" cy="530872"/>
          </a:xfrm>
          <a:prstGeom prst="rect">
            <a:avLst/>
          </a:prstGeom>
          <a:noFill/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150791" y="1675819"/>
            <a:ext cx="581088" cy="4878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98732" y="1710329"/>
            <a:ext cx="408916" cy="4089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79038" y="1720640"/>
            <a:ext cx="466304" cy="40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1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44040" y="1493520"/>
            <a:ext cx="867527" cy="86752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5600" y="4906151"/>
            <a:ext cx="867527" cy="86752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44040" y="4906152"/>
            <a:ext cx="867527" cy="86752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82941" y="4906151"/>
            <a:ext cx="867527" cy="86752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7493" y="4915540"/>
            <a:ext cx="867527" cy="86029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56547" y="4915540"/>
            <a:ext cx="867527" cy="86029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72962" y="4931292"/>
            <a:ext cx="867527" cy="86029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31491" y="3765428"/>
            <a:ext cx="867527" cy="86752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31507" y="3773810"/>
            <a:ext cx="867527" cy="86752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72962" y="3782190"/>
            <a:ext cx="867527" cy="86029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82942" y="3773809"/>
            <a:ext cx="867527" cy="86029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1187" y="3773810"/>
            <a:ext cx="860298" cy="86752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3338" y="3773810"/>
            <a:ext cx="867527" cy="86752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5599" y="3773810"/>
            <a:ext cx="860298" cy="86752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33499" y="3773810"/>
            <a:ext cx="867527" cy="86752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28430" y="4942915"/>
            <a:ext cx="860298" cy="86752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7" y="2625862"/>
            <a:ext cx="867527" cy="86752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35061" y="2625862"/>
            <a:ext cx="860298" cy="86752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66357" y="2625860"/>
            <a:ext cx="867527" cy="86752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101868" y="2625862"/>
            <a:ext cx="867527" cy="86752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1188" y="2625862"/>
            <a:ext cx="867527" cy="86752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56547" y="2625862"/>
            <a:ext cx="867527" cy="86752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5600" y="2625862"/>
            <a:ext cx="867527" cy="86752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41881" y="2625862"/>
            <a:ext cx="860298" cy="86752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62982" y="4931292"/>
            <a:ext cx="867527" cy="86752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7" y="1491361"/>
            <a:ext cx="867527" cy="86029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35061" y="1493520"/>
            <a:ext cx="860298" cy="86752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66357" y="1493520"/>
            <a:ext cx="867527" cy="86752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101868" y="1493520"/>
            <a:ext cx="867527" cy="86752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1188" y="1493520"/>
            <a:ext cx="867527" cy="86752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6006" y="1491361"/>
            <a:ext cx="867527" cy="86029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83282" y="1493520"/>
            <a:ext cx="867527" cy="86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53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2" t="15577" r="22498" b="53153"/>
          <a:stretch/>
        </p:blipFill>
        <p:spPr>
          <a:xfrm>
            <a:off x="-11146" y="0"/>
            <a:ext cx="1220314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013072" y="2776361"/>
            <a:ext cx="4153156" cy="130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7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86"/>
            <a:ext cx="1219199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688" y="6449950"/>
            <a:ext cx="623621" cy="2286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68352" y="675217"/>
            <a:ext cx="1155024" cy="36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6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2" t="15577" r="22498" b="53153"/>
          <a:stretch/>
        </p:blipFill>
        <p:spPr>
          <a:xfrm>
            <a:off x="-11146" y="0"/>
            <a:ext cx="1220314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013072" y="2776361"/>
            <a:ext cx="4153156" cy="130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9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2B291-22E1-674E-AD02-D38BEE00B180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7BC3B-4BDB-E047-BDF3-4E331D33B9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34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nobles@lsu.edu" TargetMode="External"/><Relationship Id="rId4" Type="http://schemas.openxmlformats.org/officeDocument/2006/relationships/image" Target="../media/image1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2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3.e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3.em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3.emf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B63C75-D09F-46E0-B66D-ADBBFF4AF0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Update on PM 16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0BAFC9-FA7D-704A-BD41-59C4FBAAE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227"/>
            <a:ext cx="12198350" cy="1917290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700" y="1896812"/>
            <a:ext cx="12204700" cy="2520453"/>
          </a:xfrm>
          <a:prstGeom prst="rect">
            <a:avLst/>
          </a:prstGeom>
          <a:solidFill>
            <a:srgbClr val="442A6A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AF1BEE-A3FB-114A-A511-D989E5A1F299}"/>
              </a:ext>
            </a:extLst>
          </p:cNvPr>
          <p:cNvSpPr txBox="1"/>
          <p:nvPr/>
        </p:nvSpPr>
        <p:spPr>
          <a:xfrm>
            <a:off x="0" y="720687"/>
            <a:ext cx="294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42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Management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1E2DF7-B204-4F41-8A9E-EB822F7EB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700" y="4417265"/>
            <a:ext cx="12198350" cy="2480163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lsu logo">
            <a:extLst>
              <a:ext uri="{FF2B5EF4-FFF2-40B4-BE49-F238E27FC236}">
                <a16:creationId xmlns:a16="http://schemas.microsoft.com/office/drawing/2014/main" id="{162429DD-BA9A-5240-B960-ECF8C9E54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1" y="75939"/>
            <a:ext cx="2195396" cy="6860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78502E-38C2-214E-9155-E9577958FE05}"/>
              </a:ext>
            </a:extLst>
          </p:cNvPr>
          <p:cNvSpPr txBox="1"/>
          <p:nvPr/>
        </p:nvSpPr>
        <p:spPr>
          <a:xfrm>
            <a:off x="3176" y="2187112"/>
            <a:ext cx="12185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D29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 on PM-16 Implementation </a:t>
            </a:r>
            <a:r>
              <a:rPr lang="en-US" sz="4000" b="1" dirty="0">
                <a:solidFill>
                  <a:srgbClr val="EEC153"/>
                </a:solidFill>
              </a:rPr>
              <a:t> </a:t>
            </a:r>
          </a:p>
          <a:p>
            <a:pPr algn="ctr"/>
            <a:r>
              <a:rPr lang="en-US" sz="3200" b="1" dirty="0">
                <a:solidFill>
                  <a:srgbClr val="D29F13"/>
                </a:solidFill>
              </a:rPr>
              <a:t>Protection of Minors Participating in University Programs</a:t>
            </a:r>
            <a:endParaRPr lang="en-US" sz="3200" dirty="0">
              <a:solidFill>
                <a:srgbClr val="D29F1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B83FE5-7F6A-0441-A1EF-2A215EBCDC65}"/>
              </a:ext>
            </a:extLst>
          </p:cNvPr>
          <p:cNvSpPr txBox="1"/>
          <p:nvPr/>
        </p:nvSpPr>
        <p:spPr>
          <a:xfrm>
            <a:off x="-157274" y="3622999"/>
            <a:ext cx="12211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Edward Nobles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Ashley McGowan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1526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2A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2CBDE1-1DFF-4B4E-A1FE-FCEBDF8CFE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Geaux Tigers</a:t>
            </a:r>
          </a:p>
        </p:txBody>
      </p:sp>
      <p:pic>
        <p:nvPicPr>
          <p:cNvPr id="24" name="Picture 23" descr="lsu logo">
            <a:extLst>
              <a:ext uri="{FF2B5EF4-FFF2-40B4-BE49-F238E27FC236}">
                <a16:creationId xmlns:a16="http://schemas.microsoft.com/office/drawing/2014/main" id="{A579EB9A-6BEF-5D43-ADAD-B46C51EF8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5869" y="216573"/>
            <a:ext cx="1171123" cy="365976"/>
          </a:xfrm>
          <a:prstGeom prst="rect">
            <a:avLst/>
          </a:prstGeom>
        </p:spPr>
      </p:pic>
      <p:pic>
        <p:nvPicPr>
          <p:cNvPr id="2050" name="Picture 2" descr="bb63f9cc-bdd2-412f-8d01-8ab8205dfce5">
            <a:extLst>
              <a:ext uri="{FF2B5EF4-FFF2-40B4-BE49-F238E27FC236}">
                <a16:creationId xmlns:a16="http://schemas.microsoft.com/office/drawing/2014/main" id="{7E3E62EA-B3AD-4CD2-B746-839C5448E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283" y="399561"/>
            <a:ext cx="7620000" cy="507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B3EF01-BED7-4CC3-81A4-6BABAE30F6AC}"/>
              </a:ext>
            </a:extLst>
          </p:cNvPr>
          <p:cNvSpPr txBox="1"/>
          <p:nvPr/>
        </p:nvSpPr>
        <p:spPr>
          <a:xfrm>
            <a:off x="10277213" y="584185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EEC1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Management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1B23BA-2E24-4ABF-AAEB-FE76436E930D}"/>
              </a:ext>
            </a:extLst>
          </p:cNvPr>
          <p:cNvSpPr/>
          <p:nvPr/>
        </p:nvSpPr>
        <p:spPr>
          <a:xfrm>
            <a:off x="7127613" y="2223708"/>
            <a:ext cx="6096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D29F13"/>
                </a:solidFill>
              </a:rPr>
              <a:t>Edward Nobles</a:t>
            </a:r>
          </a:p>
          <a:p>
            <a:pPr algn="ctr"/>
            <a:r>
              <a:rPr lang="en-US" b="1" dirty="0">
                <a:solidFill>
                  <a:srgbClr val="A5A5A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nobles@lsu.edu</a:t>
            </a:r>
            <a:endParaRPr lang="en-US" b="1" dirty="0">
              <a:solidFill>
                <a:srgbClr val="A5A5A5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rgbClr val="D29F13"/>
                </a:solidFill>
              </a:rPr>
              <a:t>Ashley McGowan</a:t>
            </a:r>
          </a:p>
          <a:p>
            <a:pPr algn="ctr"/>
            <a:r>
              <a:rPr lang="en-US" u="sng" dirty="0">
                <a:solidFill>
                  <a:srgbClr val="A5A5A5"/>
                </a:solidFill>
              </a:rPr>
              <a:t>amcgowan@lsu.edu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38416D-0956-4EFD-A80C-72E954F6708B}"/>
              </a:ext>
            </a:extLst>
          </p:cNvPr>
          <p:cNvSpPr txBox="1"/>
          <p:nvPr/>
        </p:nvSpPr>
        <p:spPr>
          <a:xfrm>
            <a:off x="2711175" y="5989962"/>
            <a:ext cx="3528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rgbClr val="FDD023"/>
                  </a:solidFill>
                </a:ln>
                <a:solidFill>
                  <a:srgbClr val="FDD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Geaux Tigers!</a:t>
            </a:r>
          </a:p>
        </p:txBody>
      </p:sp>
    </p:spTree>
    <p:extLst>
      <p:ext uri="{BB962C8B-B14F-4D97-AF65-F5344CB8AC3E}">
        <p14:creationId xmlns:p14="http://schemas.microsoft.com/office/powerpoint/2010/main" val="7058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03587E4-6669-4A87-A1B1-9DC09658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Mission of the Office of Risk Management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8AE99B-4EFF-204A-A5E9-F533226F9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2A6A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28AD2A-E1DD-DF43-A2BD-79E22037A2EB}"/>
              </a:ext>
            </a:extLst>
          </p:cNvPr>
          <p:cNvSpPr txBox="1"/>
          <p:nvPr/>
        </p:nvSpPr>
        <p:spPr>
          <a:xfrm>
            <a:off x="-79131" y="270949"/>
            <a:ext cx="10515599" cy="1374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 of the Office of Risk Management</a:t>
            </a:r>
          </a:p>
          <a:p>
            <a:pPr algn="ctr">
              <a:lnSpc>
                <a:spcPct val="150000"/>
              </a:lnSpc>
            </a:pP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9C0585-04BD-AB4B-90E4-3D20763CC2AD}"/>
              </a:ext>
            </a:extLst>
          </p:cNvPr>
          <p:cNvSpPr txBox="1"/>
          <p:nvPr/>
        </p:nvSpPr>
        <p:spPr>
          <a:xfrm>
            <a:off x="996380" y="1101073"/>
            <a:ext cx="10515599" cy="5001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D29F13"/>
                </a:solidFill>
              </a:rPr>
              <a:t>To assist the University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D29F13"/>
                </a:solidFill>
              </a:rPr>
              <a:t>	to thoughtfully, proactively and collaboratively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EC153"/>
                </a:solidFill>
              </a:rPr>
              <a:t>	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evaluate and manage risks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D29F13"/>
                </a:solidFill>
              </a:rPr>
              <a:t>In order to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EC153"/>
                </a:solidFill>
              </a:rPr>
              <a:t>	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leverage opportunities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EC153"/>
                </a:solidFill>
              </a:rPr>
              <a:t>	</a:t>
            </a:r>
            <a:r>
              <a:rPr lang="en-US" sz="3200" b="1" dirty="0">
                <a:solidFill>
                  <a:srgbClr val="D29F13"/>
                </a:solidFill>
              </a:rPr>
              <a:t>and</a:t>
            </a:r>
            <a:r>
              <a:rPr lang="en-US" sz="3200" b="1" dirty="0">
                <a:solidFill>
                  <a:srgbClr val="EEC153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eliminate or mitigate adverse effects </a:t>
            </a:r>
          </a:p>
        </p:txBody>
      </p:sp>
      <p:pic>
        <p:nvPicPr>
          <p:cNvPr id="12" name="Picture 11" descr="lsu logo">
            <a:extLst>
              <a:ext uri="{FF2B5EF4-FFF2-40B4-BE49-F238E27FC236}">
                <a16:creationId xmlns:a16="http://schemas.microsoft.com/office/drawing/2014/main" id="{2B6A701E-BEA0-3046-B355-0F010E08C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293" y="199230"/>
            <a:ext cx="1291492" cy="4035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C5C1DC-AD10-8E45-8B10-BDC85B5E41C6}"/>
              </a:ext>
            </a:extLst>
          </p:cNvPr>
          <p:cNvSpPr txBox="1"/>
          <p:nvPr/>
        </p:nvSpPr>
        <p:spPr>
          <a:xfrm>
            <a:off x="10513881" y="582549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EEC1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Management </a:t>
            </a:r>
          </a:p>
        </p:txBody>
      </p:sp>
    </p:spTree>
    <p:extLst>
      <p:ext uri="{BB962C8B-B14F-4D97-AF65-F5344CB8AC3E}">
        <p14:creationId xmlns:p14="http://schemas.microsoft.com/office/powerpoint/2010/main" val="3752018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8E5E-E7D2-48E1-BA61-EDEF395CD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23520"/>
            <a:ext cx="9144000" cy="373348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Major Responsibilities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8AE99B-4EFF-204A-A5E9-F533226F9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32333" y="0"/>
            <a:ext cx="12324333" cy="6926580"/>
          </a:xfrm>
          <a:prstGeom prst="rect">
            <a:avLst/>
          </a:prstGeom>
          <a:solidFill>
            <a:srgbClr val="442A6A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28AD2A-E1DD-DF43-A2BD-79E22037A2EB}"/>
              </a:ext>
            </a:extLst>
          </p:cNvPr>
          <p:cNvSpPr txBox="1"/>
          <p:nvPr/>
        </p:nvSpPr>
        <p:spPr>
          <a:xfrm>
            <a:off x="-440505" y="101413"/>
            <a:ext cx="6945922" cy="849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Major Responsibilities</a:t>
            </a:r>
          </a:p>
          <a:p>
            <a:pPr algn="ctr">
              <a:lnSpc>
                <a:spcPct val="150000"/>
              </a:lnSpc>
            </a:pPr>
            <a:endParaRPr lang="en-US" sz="7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lsu logo">
            <a:extLst>
              <a:ext uri="{FF2B5EF4-FFF2-40B4-BE49-F238E27FC236}">
                <a16:creationId xmlns:a16="http://schemas.microsoft.com/office/drawing/2014/main" id="{14F6EAE0-3FD8-DF44-BA93-188A198A4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293" y="199230"/>
            <a:ext cx="1291492" cy="403591"/>
          </a:xfrm>
          <a:prstGeom prst="rect">
            <a:avLst/>
          </a:prstGeom>
        </p:spPr>
      </p:pic>
      <p:graphicFrame>
        <p:nvGraphicFramePr>
          <p:cNvPr id="13" name="Diagram 12" descr="four areas of responsibilities">
            <a:extLst>
              <a:ext uri="{FF2B5EF4-FFF2-40B4-BE49-F238E27FC236}">
                <a16:creationId xmlns:a16="http://schemas.microsoft.com/office/drawing/2014/main" id="{A0A9F0EE-FF82-9042-BD96-5127EBD4FA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181240"/>
              </p:ext>
            </p:extLst>
          </p:nvPr>
        </p:nvGraphicFramePr>
        <p:xfrm>
          <a:off x="-9196" y="982189"/>
          <a:ext cx="12078058" cy="5771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90184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2A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98;p68">
            <a:extLst>
              <a:ext uri="{FF2B5EF4-FFF2-40B4-BE49-F238E27FC236}">
                <a16:creationId xmlns:a16="http://schemas.microsoft.com/office/drawing/2014/main" id="{5564D63A-8A7D-0348-BD5F-233192DC39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48739"/>
            <a:ext cx="10972800" cy="81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PM-16</a:t>
            </a:r>
            <a:r>
              <a:rPr lang="en-US" dirty="0"/>
              <a:t> 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53" descr="lsu logo">
            <a:extLst>
              <a:ext uri="{FF2B5EF4-FFF2-40B4-BE49-F238E27FC236}">
                <a16:creationId xmlns:a16="http://schemas.microsoft.com/office/drawing/2014/main" id="{C7768A26-EDF6-C742-B7A4-E88633F2F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933" y="150859"/>
            <a:ext cx="1171123" cy="365976"/>
          </a:xfrm>
          <a:prstGeom prst="rect">
            <a:avLst/>
          </a:prstGeom>
        </p:spPr>
      </p:pic>
      <p:graphicFrame>
        <p:nvGraphicFramePr>
          <p:cNvPr id="14" name="Diagram 13" descr="pm 16 affects youth programs, current status, and items not waived">
            <a:extLst>
              <a:ext uri="{FF2B5EF4-FFF2-40B4-BE49-F238E27FC236}">
                <a16:creationId xmlns:a16="http://schemas.microsoft.com/office/drawing/2014/main" id="{B5AD4507-3FE7-384F-8198-04047430F4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199378"/>
              </p:ext>
            </p:extLst>
          </p:nvPr>
        </p:nvGraphicFramePr>
        <p:xfrm>
          <a:off x="1108985" y="1163819"/>
          <a:ext cx="10225175" cy="546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8101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3F07D7C-7DD0-D64E-9CED-9F6B91D97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113884D-A015-564D-B071-CB5B46278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>
                                            <p:graphicEl>
                                              <a:dgm id="{4113884D-A015-564D-B071-CB5B46278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>
                                            <p:graphicEl>
                                              <a:dgm id="{4113884D-A015-564D-B071-CB5B46278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4">
                                            <p:graphicEl>
                                              <a:dgm id="{4113884D-A015-564D-B071-CB5B46278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113884D-A015-564D-B071-CB5B46278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B3A838C-9693-924C-906B-5FD93DB60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graphicEl>
                                              <a:dgm id="{DB3A838C-9693-924C-906B-5FD93DB60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graphicEl>
                                              <a:dgm id="{DB3A838C-9693-924C-906B-5FD93DB60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4">
                                            <p:graphicEl>
                                              <a:dgm id="{DB3A838C-9693-924C-906B-5FD93DB60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B3A838C-9693-924C-906B-5FD93DB60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4C5F690-CB22-ED4F-8537-4A2F0222E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graphicEl>
                                              <a:dgm id="{14C5F690-CB22-ED4F-8537-4A2F0222E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graphicEl>
                                              <a:dgm id="{14C5F690-CB22-ED4F-8537-4A2F0222E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4">
                                            <p:graphicEl>
                                              <a:dgm id="{14C5F690-CB22-ED4F-8537-4A2F0222E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4C5F690-CB22-ED4F-8537-4A2F0222E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92CFDB2-2C6A-7A4E-9ED1-76B7853DB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graphicEl>
                                              <a:dgm id="{B92CFDB2-2C6A-7A4E-9ED1-76B7853DB1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graphicEl>
                                              <a:dgm id="{B92CFDB2-2C6A-7A4E-9ED1-76B7853DB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4">
                                            <p:graphicEl>
                                              <a:dgm id="{B92CFDB2-2C6A-7A4E-9ED1-76B7853DB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92CFDB2-2C6A-7A4E-9ED1-76B7853DB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9C863C8-DBB8-8247-BCD2-1611436B3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>
                                            <p:graphicEl>
                                              <a:dgm id="{C9C863C8-DBB8-8247-BCD2-1611436B32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graphicEl>
                                              <a:dgm id="{C9C863C8-DBB8-8247-BCD2-1611436B3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4">
                                            <p:graphicEl>
                                              <a:dgm id="{C9C863C8-DBB8-8247-BCD2-1611436B3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9C863C8-DBB8-8247-BCD2-1611436B3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734F0D1-86A3-0A41-A1BD-A8F1B5014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>
                                            <p:graphicEl>
                                              <a:dgm id="{C734F0D1-86A3-0A41-A1BD-A8F1B5014B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graphicEl>
                                              <a:dgm id="{C734F0D1-86A3-0A41-A1BD-A8F1B5014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4">
                                            <p:graphicEl>
                                              <a:dgm id="{C734F0D1-86A3-0A41-A1BD-A8F1B5014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734F0D1-86A3-0A41-A1BD-A8F1B5014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2A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98;p68">
            <a:extLst>
              <a:ext uri="{FF2B5EF4-FFF2-40B4-BE49-F238E27FC236}">
                <a16:creationId xmlns:a16="http://schemas.microsoft.com/office/drawing/2014/main" id="{5564D63A-8A7D-0348-BD5F-233192DC39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48739"/>
            <a:ext cx="10972800" cy="81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Manages the Policy?</a:t>
            </a:r>
          </a:p>
        </p:txBody>
      </p:sp>
      <p:sp>
        <p:nvSpPr>
          <p:cNvPr id="15" name="Google Shape;504;p68">
            <a:extLst>
              <a:ext uri="{FF2B5EF4-FFF2-40B4-BE49-F238E27FC236}">
                <a16:creationId xmlns:a16="http://schemas.microsoft.com/office/drawing/2014/main" id="{DDC81B87-5A10-BE46-A37F-DA4FDB57A072}"/>
              </a:ext>
            </a:extLst>
          </p:cNvPr>
          <p:cNvSpPr txBox="1"/>
          <p:nvPr/>
        </p:nvSpPr>
        <p:spPr>
          <a:xfrm>
            <a:off x="1125967" y="1045356"/>
            <a:ext cx="8751695" cy="3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indent="-45720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FDD02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Policy Administrator</a:t>
            </a:r>
          </a:p>
          <a:p>
            <a:pPr marL="1828800" lvl="3" indent="-45720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FDD02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Campus Administrator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4" name="Picture 23" descr="lsu logo">
            <a:extLst>
              <a:ext uri="{FF2B5EF4-FFF2-40B4-BE49-F238E27FC236}">
                <a16:creationId xmlns:a16="http://schemas.microsoft.com/office/drawing/2014/main" id="{A579EB9A-6BEF-5D43-ADAD-B46C51EF8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933" y="150859"/>
            <a:ext cx="1171123" cy="365976"/>
          </a:xfrm>
          <a:prstGeom prst="rect">
            <a:avLst/>
          </a:prstGeom>
        </p:spPr>
      </p:pic>
      <p:sp>
        <p:nvSpPr>
          <p:cNvPr id="5" name="Google Shape;504;p68">
            <a:extLst>
              <a:ext uri="{FF2B5EF4-FFF2-40B4-BE49-F238E27FC236}">
                <a16:creationId xmlns:a16="http://schemas.microsoft.com/office/drawing/2014/main" id="{F06A0A76-64AC-4388-A2B3-FA5F8F8A9C33}"/>
              </a:ext>
            </a:extLst>
          </p:cNvPr>
          <p:cNvSpPr txBox="1"/>
          <p:nvPr/>
        </p:nvSpPr>
        <p:spPr>
          <a:xfrm>
            <a:off x="3989808" y="3658923"/>
            <a:ext cx="8751695" cy="3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indent="-45720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FDD02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 Administrator</a:t>
            </a:r>
          </a:p>
          <a:p>
            <a:pPr marL="1828800" lvl="3" indent="-45720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FDD02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 Coordinator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6005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2A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98;p68">
            <a:extLst>
              <a:ext uri="{FF2B5EF4-FFF2-40B4-BE49-F238E27FC236}">
                <a16:creationId xmlns:a16="http://schemas.microsoft.com/office/drawing/2014/main" id="{5564D63A-8A7D-0348-BD5F-233192DC39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48739"/>
            <a:ext cx="10972800" cy="81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Administrators</a:t>
            </a:r>
            <a:endParaRPr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53" descr="program administrators">
            <a:extLst>
              <a:ext uri="{FF2B5EF4-FFF2-40B4-BE49-F238E27FC236}">
                <a16:creationId xmlns:a16="http://schemas.microsoft.com/office/drawing/2014/main" id="{C7768A26-EDF6-C742-B7A4-E88633F2F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933" y="150859"/>
            <a:ext cx="1171123" cy="365976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566148"/>
              </p:ext>
            </p:extLst>
          </p:nvPr>
        </p:nvGraphicFramePr>
        <p:xfrm>
          <a:off x="441064" y="1362709"/>
          <a:ext cx="11318545" cy="5039136"/>
        </p:xfrm>
        <a:graphic>
          <a:graphicData uri="http://schemas.openxmlformats.org/drawingml/2006/table">
            <a:tbl>
              <a:tblPr firstRow="1">
                <a:tableStyleId>{35758FB7-9AC5-4552-8A53-C91805E547FA}</a:tableStyleId>
              </a:tblPr>
              <a:tblGrid>
                <a:gridCol w="3410174">
                  <a:extLst>
                    <a:ext uri="{9D8B030D-6E8A-4147-A177-3AD203B41FA5}">
                      <a16:colId xmlns:a16="http://schemas.microsoft.com/office/drawing/2014/main" val="3182679563"/>
                    </a:ext>
                  </a:extLst>
                </a:gridCol>
                <a:gridCol w="3775934">
                  <a:extLst>
                    <a:ext uri="{9D8B030D-6E8A-4147-A177-3AD203B41FA5}">
                      <a16:colId xmlns:a16="http://schemas.microsoft.com/office/drawing/2014/main" val="819564860"/>
                    </a:ext>
                  </a:extLst>
                </a:gridCol>
                <a:gridCol w="4132437">
                  <a:extLst>
                    <a:ext uri="{9D8B030D-6E8A-4147-A177-3AD203B41FA5}">
                      <a16:colId xmlns:a16="http://schemas.microsoft.com/office/drawing/2014/main" val="1632854074"/>
                    </a:ext>
                  </a:extLst>
                </a:gridCol>
              </a:tblGrid>
              <a:tr h="9413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Academic Affairs</a:t>
                      </a:r>
                    </a:p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Academic Programs</a:t>
                      </a:r>
                      <a:endParaRPr lang="en-US" sz="2000" b="1" i="0" u="none" strike="noStrike" dirty="0">
                        <a:solidFill>
                          <a:srgbClr val="442A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FRANK NEUBRANDER</a:t>
                      </a:r>
                      <a:endParaRPr lang="en-US" sz="2000" b="1" i="0" u="none" strike="noStrike" dirty="0">
                        <a:solidFill>
                          <a:srgbClr val="442A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Interim Exec Director &amp; Cain Chair </a:t>
                      </a:r>
                    </a:p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Dept of Mathematics</a:t>
                      </a:r>
                      <a:endParaRPr lang="en-US" sz="2000" b="1" i="0" u="none" strike="noStrike" dirty="0">
                        <a:solidFill>
                          <a:srgbClr val="442A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2121890"/>
                  </a:ext>
                </a:extLst>
              </a:tr>
              <a:tr h="71957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Athletics</a:t>
                      </a:r>
                      <a:endParaRPr lang="en-US" sz="2000" b="1" i="0" u="none" strike="noStrike" dirty="0">
                        <a:solidFill>
                          <a:srgbClr val="442A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MIRIAM SEGAR</a:t>
                      </a:r>
                      <a:endParaRPr lang="en-US" sz="2000" b="1" i="0" u="none" strike="noStrike" dirty="0">
                        <a:solidFill>
                          <a:srgbClr val="442A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Sr. Associate Athletics Director</a:t>
                      </a:r>
                      <a:endParaRPr lang="en-US" sz="2000" b="1" i="0" u="none" strike="noStrike" dirty="0">
                        <a:solidFill>
                          <a:srgbClr val="442A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31547196"/>
                  </a:ext>
                </a:extLst>
              </a:tr>
              <a:tr h="7195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Research </a:t>
                      </a:r>
                    </a:p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Economic Development</a:t>
                      </a:r>
                      <a:endParaRPr lang="en-US" sz="2000" b="1" i="0" u="none" strike="noStrike" dirty="0">
                        <a:solidFill>
                          <a:srgbClr val="442A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JULIE PERKINS</a:t>
                      </a:r>
                      <a:endParaRPr lang="en-US" sz="2000" b="1" i="0" u="none" strike="noStrike" dirty="0">
                        <a:solidFill>
                          <a:srgbClr val="442A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Associate Director </a:t>
                      </a:r>
                    </a:p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for Financial Operations</a:t>
                      </a:r>
                      <a:endParaRPr lang="en-US" sz="2000" b="1" i="0" u="none" strike="noStrike" dirty="0">
                        <a:solidFill>
                          <a:srgbClr val="442A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19750493"/>
                  </a:ext>
                </a:extLst>
              </a:tr>
              <a:tr h="7195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Strategic Initiatives</a:t>
                      </a:r>
                      <a:endParaRPr lang="en-US" sz="2000" b="1" i="0" u="none" strike="noStrike" dirty="0">
                        <a:solidFill>
                          <a:srgbClr val="442A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TYRSLAI WILLIAMS-CARTER</a:t>
                      </a:r>
                      <a:endParaRPr lang="en-US" sz="2000" b="1" i="0" u="none" strike="noStrike" dirty="0">
                        <a:solidFill>
                          <a:srgbClr val="442A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Director of Research, Education, </a:t>
                      </a:r>
                    </a:p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&amp; Outreach Programs</a:t>
                      </a:r>
                      <a:endParaRPr lang="en-US" sz="2000" b="1" i="0" u="none" strike="noStrike" dirty="0">
                        <a:solidFill>
                          <a:srgbClr val="442A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3572907"/>
                  </a:ext>
                </a:extLst>
              </a:tr>
              <a:tr h="10756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Digital</a:t>
                      </a:r>
                    </a:p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Continuing Education</a:t>
                      </a:r>
                      <a:endParaRPr lang="en-US" sz="2000" b="1" i="0" u="none" strike="noStrike" dirty="0">
                        <a:solidFill>
                          <a:srgbClr val="442A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LISA  GRAVES</a:t>
                      </a:r>
                      <a:endParaRPr lang="en-US" sz="2000" b="1" i="0" u="none" strike="noStrike" dirty="0">
                        <a:solidFill>
                          <a:srgbClr val="442A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Manager - OLLI, Pre-College &amp; Professional Development</a:t>
                      </a:r>
                    </a:p>
                    <a:p>
                      <a:pPr algn="ctr"/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Director - Louisiana Science &amp; Engineering Fair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10276717"/>
                  </a:ext>
                </a:extLst>
              </a:tr>
              <a:tr h="7135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Student Affairs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University Recreational</a:t>
                      </a:r>
                      <a:endParaRPr lang="en-US" sz="2000" b="1" i="0" u="none" strike="noStrike" dirty="0">
                        <a:solidFill>
                          <a:srgbClr val="442A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LAURIE BRADEN</a:t>
                      </a:r>
                      <a:endParaRPr lang="en-US" sz="2000" b="1" i="0" u="none" strike="noStrike" dirty="0">
                        <a:solidFill>
                          <a:srgbClr val="442A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Executive Director</a:t>
                      </a:r>
                    </a:p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University Recreational</a:t>
                      </a:r>
                      <a:endParaRPr lang="en-US" sz="2000" b="1" i="0" u="none" strike="noStrike" dirty="0">
                        <a:solidFill>
                          <a:srgbClr val="442A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00475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736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2A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98;p68">
            <a:extLst>
              <a:ext uri="{FF2B5EF4-FFF2-40B4-BE49-F238E27FC236}">
                <a16:creationId xmlns:a16="http://schemas.microsoft.com/office/drawing/2014/main" id="{5564D63A-8A7D-0348-BD5F-233192DC39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48739"/>
            <a:ext cx="10972800" cy="81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Focus</a:t>
            </a:r>
          </a:p>
        </p:txBody>
      </p:sp>
      <p:pic>
        <p:nvPicPr>
          <p:cNvPr id="24" name="Picture 23" descr="lsu logo">
            <a:extLst>
              <a:ext uri="{FF2B5EF4-FFF2-40B4-BE49-F238E27FC236}">
                <a16:creationId xmlns:a16="http://schemas.microsoft.com/office/drawing/2014/main" id="{A579EB9A-6BEF-5D43-ADAD-B46C51EF8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933" y="150859"/>
            <a:ext cx="1171123" cy="365976"/>
          </a:xfrm>
          <a:prstGeom prst="rect">
            <a:avLst/>
          </a:prstGeom>
        </p:spPr>
      </p:pic>
      <p:grpSp>
        <p:nvGrpSpPr>
          <p:cNvPr id="2" name="Group 1" descr="current focus">
            <a:extLst>
              <a:ext uri="{FF2B5EF4-FFF2-40B4-BE49-F238E27FC236}">
                <a16:creationId xmlns:a16="http://schemas.microsoft.com/office/drawing/2014/main" id="{AEB0B9C1-F9E7-7143-9577-85222B889A92}"/>
              </a:ext>
            </a:extLst>
          </p:cNvPr>
          <p:cNvGrpSpPr/>
          <p:nvPr/>
        </p:nvGrpSpPr>
        <p:grpSpPr>
          <a:xfrm>
            <a:off x="721218" y="1493925"/>
            <a:ext cx="11316838" cy="3633900"/>
            <a:chOff x="721218" y="1079255"/>
            <a:chExt cx="11316838" cy="3633900"/>
          </a:xfrm>
        </p:grpSpPr>
        <p:sp>
          <p:nvSpPr>
            <p:cNvPr id="15" name="Google Shape;504;p68">
              <a:extLst>
                <a:ext uri="{FF2B5EF4-FFF2-40B4-BE49-F238E27FC236}">
                  <a16:creationId xmlns:a16="http://schemas.microsoft.com/office/drawing/2014/main" id="{DDC81B87-5A10-BE46-A37F-DA4FDB57A072}"/>
                </a:ext>
              </a:extLst>
            </p:cNvPr>
            <p:cNvSpPr txBox="1"/>
            <p:nvPr/>
          </p:nvSpPr>
          <p:spPr>
            <a:xfrm>
              <a:off x="721218" y="1079255"/>
              <a:ext cx="8751695" cy="363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342900" indent="-342900">
                <a:lnSpc>
                  <a:spcPct val="200000"/>
                </a:lnSpc>
                <a:buFont typeface="Wingdings" panose="05000000000000000000" pitchFamily="2" charset="2"/>
                <a:buChar char="v"/>
              </a:pPr>
              <a:r>
                <a:rPr lang="en-US" sz="3200" dirty="0">
                  <a:solidFill>
                    <a:srgbClr val="FDD0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 Registration </a:t>
              </a:r>
            </a:p>
            <a:p>
              <a:pPr marL="342900" indent="-342900">
                <a:lnSpc>
                  <a:spcPct val="200000"/>
                </a:lnSpc>
                <a:buFont typeface="Wingdings" panose="05000000000000000000" pitchFamily="2" charset="2"/>
                <a:buChar char="v"/>
              </a:pPr>
              <a:r>
                <a:rPr lang="en-US" sz="3200" dirty="0">
                  <a:solidFill>
                    <a:srgbClr val="FDD0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Catalog of all programs</a:t>
              </a:r>
            </a:p>
            <a:p>
              <a:pPr marL="342900" indent="-342900">
                <a:lnSpc>
                  <a:spcPct val="200000"/>
                </a:lnSpc>
                <a:buFont typeface="Wingdings" panose="05000000000000000000" pitchFamily="2" charset="2"/>
                <a:buChar char="v"/>
              </a:pPr>
              <a:r>
                <a:rPr lang="en-US" sz="3200" dirty="0">
                  <a:solidFill>
                    <a:srgbClr val="FDD0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Background checks</a:t>
              </a:r>
            </a:p>
            <a:p>
              <a:pPr marL="342900" indent="-342900">
                <a:lnSpc>
                  <a:spcPct val="200000"/>
                </a:lnSpc>
                <a:buFont typeface="Wingdings" panose="05000000000000000000" pitchFamily="2" charset="2"/>
                <a:buChar char="v"/>
              </a:pPr>
              <a:r>
                <a:rPr lang="en-US" sz="3200" dirty="0">
                  <a:solidFill>
                    <a:srgbClr val="FDD0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Training</a:t>
              </a:r>
            </a:p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504;p68">
              <a:extLst>
                <a:ext uri="{FF2B5EF4-FFF2-40B4-BE49-F238E27FC236}">
                  <a16:creationId xmlns:a16="http://schemas.microsoft.com/office/drawing/2014/main" id="{DDC81B87-5A10-BE46-A37F-DA4FDB57A072}"/>
                </a:ext>
              </a:extLst>
            </p:cNvPr>
            <p:cNvSpPr txBox="1"/>
            <p:nvPr/>
          </p:nvSpPr>
          <p:spPr>
            <a:xfrm>
              <a:off x="6171552" y="1079255"/>
              <a:ext cx="5866504" cy="363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342900" indent="-342900">
                <a:lnSpc>
                  <a:spcPct val="200000"/>
                </a:lnSpc>
                <a:buFont typeface="Wingdings" panose="05000000000000000000" pitchFamily="2" charset="2"/>
                <a:buChar char="v"/>
              </a:pPr>
              <a:r>
                <a:rPr lang="en-US" sz="3200" dirty="0">
                  <a:solidFill>
                    <a:srgbClr val="FDD0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Exemption process </a:t>
              </a:r>
            </a:p>
            <a:p>
              <a:pPr marL="342900" indent="-342900">
                <a:lnSpc>
                  <a:spcPct val="200000"/>
                </a:lnSpc>
                <a:buFont typeface="Wingdings" panose="05000000000000000000" pitchFamily="2" charset="2"/>
                <a:buChar char="v"/>
              </a:pPr>
              <a:r>
                <a:rPr lang="en-US" sz="3200" dirty="0">
                  <a:solidFill>
                    <a:srgbClr val="FDD0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Supervision requirements</a:t>
              </a:r>
            </a:p>
            <a:p>
              <a:pPr marL="342900" indent="-342900">
                <a:lnSpc>
                  <a:spcPct val="200000"/>
                </a:lnSpc>
                <a:buFont typeface="Wingdings" panose="05000000000000000000" pitchFamily="2" charset="2"/>
                <a:buChar char="v"/>
              </a:pPr>
              <a:r>
                <a:rPr lang="en-US" sz="3200" dirty="0">
                  <a:solidFill>
                    <a:srgbClr val="FDD0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Contracts for non-LSU programs</a:t>
              </a:r>
            </a:p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9CEDB10-A192-4323-A64F-00F2FEBE6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69810" y="1645920"/>
            <a:ext cx="122023" cy="4216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08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2A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98;p68">
            <a:extLst>
              <a:ext uri="{FF2B5EF4-FFF2-40B4-BE49-F238E27FC236}">
                <a16:creationId xmlns:a16="http://schemas.microsoft.com/office/drawing/2014/main" id="{5564D63A-8A7D-0348-BD5F-233192DC39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48739"/>
            <a:ext cx="10972800" cy="81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Responsibilities of Faculty and Staff</a:t>
            </a:r>
          </a:p>
        </p:txBody>
      </p:sp>
      <p:pic>
        <p:nvPicPr>
          <p:cNvPr id="54" name="Picture 53" descr="lsu logo">
            <a:extLst>
              <a:ext uri="{FF2B5EF4-FFF2-40B4-BE49-F238E27FC236}">
                <a16:creationId xmlns:a16="http://schemas.microsoft.com/office/drawing/2014/main" id="{C7768A26-EDF6-C742-B7A4-E88633F2F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933" y="150859"/>
            <a:ext cx="1171123" cy="365976"/>
          </a:xfrm>
          <a:prstGeom prst="rect">
            <a:avLst/>
          </a:prstGeom>
        </p:spPr>
      </p:pic>
      <p:graphicFrame>
        <p:nvGraphicFramePr>
          <p:cNvPr id="14" name="Diagram 13" descr="mandatory reporting requirements">
            <a:extLst>
              <a:ext uri="{FF2B5EF4-FFF2-40B4-BE49-F238E27FC236}">
                <a16:creationId xmlns:a16="http://schemas.microsoft.com/office/drawing/2014/main" id="{B5AD4507-3FE7-384F-8198-04047430F4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051901"/>
              </p:ext>
            </p:extLst>
          </p:nvPr>
        </p:nvGraphicFramePr>
        <p:xfrm>
          <a:off x="1227319" y="1163819"/>
          <a:ext cx="10355081" cy="546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524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EAA67B6-E93D-4B31-B286-380866F48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0E2B03D-F1C2-4359-BA1D-8A9F08BB0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18FFC95-97E0-4999-B43B-61EAA213F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605E02A-9C60-47CE-AE42-E650C3C6A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3964267-976B-4543-9B75-5CB5641B5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B43D9CC-6412-4BB7-A78F-3098F1722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2A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98;p68">
            <a:extLst>
              <a:ext uri="{FF2B5EF4-FFF2-40B4-BE49-F238E27FC236}">
                <a16:creationId xmlns:a16="http://schemas.microsoft.com/office/drawing/2014/main" id="{5564D63A-8A7D-0348-BD5F-233192DC39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48739"/>
            <a:ext cx="10972800" cy="81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Responsibilities of Faculty and Staff</a:t>
            </a:r>
          </a:p>
        </p:txBody>
      </p:sp>
      <p:pic>
        <p:nvPicPr>
          <p:cNvPr id="54" name="Picture 53" descr="lsu logo">
            <a:extLst>
              <a:ext uri="{FF2B5EF4-FFF2-40B4-BE49-F238E27FC236}">
                <a16:creationId xmlns:a16="http://schemas.microsoft.com/office/drawing/2014/main" id="{C7768A26-EDF6-C742-B7A4-E88633F2F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933" y="150859"/>
            <a:ext cx="1171123" cy="365976"/>
          </a:xfrm>
          <a:prstGeom prst="rect">
            <a:avLst/>
          </a:prstGeom>
        </p:spPr>
      </p:pic>
      <p:graphicFrame>
        <p:nvGraphicFramePr>
          <p:cNvPr id="14" name="Diagram 13" descr="responsibilities of faculty and staff">
            <a:extLst>
              <a:ext uri="{FF2B5EF4-FFF2-40B4-BE49-F238E27FC236}">
                <a16:creationId xmlns:a16="http://schemas.microsoft.com/office/drawing/2014/main" id="{B5AD4507-3FE7-384F-8198-04047430F4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5361485"/>
              </p:ext>
            </p:extLst>
          </p:nvPr>
        </p:nvGraphicFramePr>
        <p:xfrm>
          <a:off x="1227319" y="1142317"/>
          <a:ext cx="10225175" cy="546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7855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EAA67B6-E93D-4B31-B286-380866F48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0E2B03D-F1C2-4359-BA1D-8A9F08BB0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18FFC95-97E0-4999-B43B-61EAA213F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605E02A-9C60-47CE-AE42-E650C3C6A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3964267-976B-4543-9B75-5CB5641B5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B43D9CC-6412-4BB7-A78F-3098F1722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New LSU Theme2">
  <a:themeElements>
    <a:clrScheme name="LSU Color Palette">
      <a:dk1>
        <a:srgbClr val="462C79"/>
      </a:dk1>
      <a:lt1>
        <a:srgbClr val="FBCF22"/>
      </a:lt1>
      <a:dk2>
        <a:srgbClr val="000000"/>
      </a:dk2>
      <a:lt2>
        <a:srgbClr val="E7E6E6"/>
      </a:lt2>
      <a:accent1>
        <a:srgbClr val="462C79"/>
      </a:accent1>
      <a:accent2>
        <a:srgbClr val="8364AA"/>
      </a:accent2>
      <a:accent3>
        <a:srgbClr val="C4B3D7"/>
      </a:accent3>
      <a:accent4>
        <a:srgbClr val="D09F2A"/>
      </a:accent4>
      <a:accent5>
        <a:srgbClr val="FBCF22"/>
      </a:accent5>
      <a:accent6>
        <a:srgbClr val="EFECDA"/>
      </a:accent6>
      <a:hlink>
        <a:srgbClr val="8364AA"/>
      </a:hlink>
      <a:folHlink>
        <a:srgbClr val="97979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LSU Theme2" id="{9A21349A-907B-C240-AAC5-35CE3132D67E}" vid="{EFEDA77C-BA7B-A144-986A-8B9351EF6620}"/>
    </a:ext>
  </a:extLst>
</a:theme>
</file>

<file path=ppt/theme/theme2.xml><?xml version="1.0" encoding="utf-8"?>
<a:theme xmlns:a="http://schemas.openxmlformats.org/drawingml/2006/main" name="Purple-General">
  <a:themeElements>
    <a:clrScheme name="LSU Color Palette">
      <a:dk1>
        <a:srgbClr val="462C79"/>
      </a:dk1>
      <a:lt1>
        <a:srgbClr val="FBCF22"/>
      </a:lt1>
      <a:dk2>
        <a:srgbClr val="000000"/>
      </a:dk2>
      <a:lt2>
        <a:srgbClr val="E7E6E6"/>
      </a:lt2>
      <a:accent1>
        <a:srgbClr val="462C79"/>
      </a:accent1>
      <a:accent2>
        <a:srgbClr val="8364AA"/>
      </a:accent2>
      <a:accent3>
        <a:srgbClr val="C4B3D7"/>
      </a:accent3>
      <a:accent4>
        <a:srgbClr val="D09F2A"/>
      </a:accent4>
      <a:accent5>
        <a:srgbClr val="FBCF22"/>
      </a:accent5>
      <a:accent6>
        <a:srgbClr val="EFECDA"/>
      </a:accent6>
      <a:hlink>
        <a:srgbClr val="8364AA"/>
      </a:hlink>
      <a:folHlink>
        <a:srgbClr val="97979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SU Powerpoint Presenation Template" id="{5EBBDF1D-DDD5-4B48-9DB5-39536DC650C4}" vid="{B8007461-8EE4-C841-B085-6CF0CA7B2D0A}"/>
    </a:ext>
  </a:extLst>
</a:theme>
</file>

<file path=ppt/theme/theme3.xml><?xml version="1.0" encoding="utf-8"?>
<a:theme xmlns:a="http://schemas.openxmlformats.org/drawingml/2006/main" name="1_New LSU Theme2">
  <a:themeElements>
    <a:clrScheme name="LSU Color Palette">
      <a:dk1>
        <a:srgbClr val="462C79"/>
      </a:dk1>
      <a:lt1>
        <a:srgbClr val="FBCF22"/>
      </a:lt1>
      <a:dk2>
        <a:srgbClr val="000000"/>
      </a:dk2>
      <a:lt2>
        <a:srgbClr val="E7E6E6"/>
      </a:lt2>
      <a:accent1>
        <a:srgbClr val="462C79"/>
      </a:accent1>
      <a:accent2>
        <a:srgbClr val="8364AA"/>
      </a:accent2>
      <a:accent3>
        <a:srgbClr val="C4B3D7"/>
      </a:accent3>
      <a:accent4>
        <a:srgbClr val="D09F2A"/>
      </a:accent4>
      <a:accent5>
        <a:srgbClr val="FBCF22"/>
      </a:accent5>
      <a:accent6>
        <a:srgbClr val="EFECDA"/>
      </a:accent6>
      <a:hlink>
        <a:srgbClr val="8364AA"/>
      </a:hlink>
      <a:folHlink>
        <a:srgbClr val="97979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LSU Theme2" id="{9A21349A-907B-C240-AAC5-35CE3132D67E}" vid="{EFEDA77C-BA7B-A144-986A-8B9351EF6620}"/>
    </a:ext>
  </a:extLst>
</a:theme>
</file>

<file path=ppt/theme/theme4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61D7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23653</TotalTime>
  <Words>445</Words>
  <Application>Microsoft Office PowerPoint</Application>
  <PresentationFormat>Widescreen</PresentationFormat>
  <Paragraphs>133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Helvetica</vt:lpstr>
      <vt:lpstr>Wingdings</vt:lpstr>
      <vt:lpstr>New LSU Theme2</vt:lpstr>
      <vt:lpstr>Purple-General</vt:lpstr>
      <vt:lpstr>1_New LSU Theme2</vt:lpstr>
      <vt:lpstr>Office Theme</vt:lpstr>
      <vt:lpstr>Update on PM 16</vt:lpstr>
      <vt:lpstr>Mission of the Office of Risk Management</vt:lpstr>
      <vt:lpstr>Major Responsibilities</vt:lpstr>
      <vt:lpstr>PM-16 </vt:lpstr>
      <vt:lpstr>Who Manages the Policy?</vt:lpstr>
      <vt:lpstr>Program Administrators</vt:lpstr>
      <vt:lpstr>Current Focus</vt:lpstr>
      <vt:lpstr>Responsibilities of Faculty and Staff</vt:lpstr>
      <vt:lpstr>Responsibilities of Faculty and Staff</vt:lpstr>
      <vt:lpstr>Geaux Tigers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Travel Assistance and Insurance Business Mangers Meeting  February 14, 2017</dc:title>
  <dc:creator>Colorado Robertson</dc:creator>
  <cp:lastModifiedBy>Susannah Montandon</cp:lastModifiedBy>
  <cp:revision>502</cp:revision>
  <cp:lastPrinted>2020-01-14T22:10:59Z</cp:lastPrinted>
  <dcterms:created xsi:type="dcterms:W3CDTF">2017-02-13T00:36:55Z</dcterms:created>
  <dcterms:modified xsi:type="dcterms:W3CDTF">2020-01-22T21:05:18Z</dcterms:modified>
</cp:coreProperties>
</file>