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9" r:id="rId7"/>
    <p:sldId id="279" r:id="rId8"/>
    <p:sldId id="281" r:id="rId9"/>
    <p:sldId id="282" r:id="rId10"/>
    <p:sldId id="272" r:id="rId11"/>
    <p:sldId id="263" r:id="rId12"/>
    <p:sldId id="275" r:id="rId13"/>
    <p:sldId id="264" r:id="rId14"/>
    <p:sldId id="270" r:id="rId15"/>
    <p:sldId id="276" r:id="rId16"/>
    <p:sldId id="277" r:id="rId17"/>
    <p:sldId id="284" r:id="rId18"/>
    <p:sldId id="285" r:id="rId19"/>
    <p:sldId id="286" r:id="rId20"/>
    <p:sldId id="265" r:id="rId21"/>
    <p:sldId id="271" r:id="rId22"/>
    <p:sldId id="266" r:id="rId23"/>
    <p:sldId id="283" r:id="rId24"/>
    <p:sldId id="273" r:id="rId25"/>
    <p:sldId id="274" r:id="rId26"/>
    <p:sldId id="268" r:id="rId27"/>
  </p:sldIdLst>
  <p:sldSz cx="9144000" cy="5143500" type="screen16x9"/>
  <p:notesSz cx="6858000" cy="9144000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Proxima Nova Light" panose="020B0604020202020204" charset="0"/>
      <p:regular r:id="rId33"/>
      <p:italic r:id="rId34"/>
    </p:embeddedFont>
    <p:embeddedFont>
      <p:font typeface="Proxima Nova Medium" panose="020B0604020202020204" charset="0"/>
      <p:regular r:id="rId35"/>
      <p: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5B9E8-063B-AD46-99D0-37CD2F35C2AA}" v="27" dt="2018-10-22T13:46:04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 snapToGrid="0">
      <p:cViewPr varScale="1">
        <p:scale>
          <a:sx n="95" d="100"/>
          <a:sy n="95" d="100"/>
        </p:scale>
        <p:origin x="1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6335E-7937-E844-A80B-606DE45697A2}" type="doc">
      <dgm:prSet loTypeId="urn:microsoft.com/office/officeart/2005/8/layout/target3" loCatId="cycle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C166DEE-027E-8C48-A1CC-E4190B9B2FCB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LSU</a:t>
          </a:r>
        </a:p>
      </dgm:t>
    </dgm:pt>
    <dgm:pt modelId="{10456839-6CA1-DE4E-96EB-EC709A632362}" type="parTrans" cxnId="{2AF473DD-6324-8449-BB75-D4F6F981D6D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49B27250-4DAB-544B-84F5-89AFF3DE0C99}" type="sibTrans" cxnId="{2AF473DD-6324-8449-BB75-D4F6F981D6D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4EC9B5B9-ED6B-B94C-88B9-335CA9892D21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OSP</a:t>
          </a:r>
        </a:p>
      </dgm:t>
    </dgm:pt>
    <dgm:pt modelId="{147DFC75-AD55-0644-A2B3-EA863553EB7A}" type="parTrans" cxnId="{3DA5B248-E798-2744-92F6-7F80B57C561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37026256-1CE2-7E43-BE14-4B901B55047D}" type="sibTrans" cxnId="{3DA5B248-E798-2744-92F6-7F80B57C561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75218F3C-5846-A948-8E3F-1F0DC9FE7F3B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ORED</a:t>
          </a:r>
        </a:p>
      </dgm:t>
    </dgm:pt>
    <dgm:pt modelId="{D4F9A62F-F265-7A43-B7B7-E7EBEE9A448E}" type="parTrans" cxnId="{AB9F1BD2-2534-A04C-90E5-BC8E77EDE084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0DD14834-BEBF-3348-8725-D37AFF76C3F0}" type="sibTrans" cxnId="{AB9F1BD2-2534-A04C-90E5-BC8E77EDE084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30C51293-264C-CA49-963F-0554A38B8B21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ITS</a:t>
          </a:r>
        </a:p>
      </dgm:t>
    </dgm:pt>
    <dgm:pt modelId="{25D19EC4-1FE5-A940-B34E-65F061CFC029}" type="parTrans" cxnId="{4BD9E56F-274A-AE40-9A7E-939F062368D8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8E67692-51D3-9B4F-B961-9CB003921F44}" type="sibTrans" cxnId="{4BD9E56F-274A-AE40-9A7E-939F062368D8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353A1AAD-3D11-5B4C-A2E0-BD85A56A4992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Faculty</a:t>
          </a:r>
        </a:p>
      </dgm:t>
    </dgm:pt>
    <dgm:pt modelId="{0C11CA4B-E32C-684E-8490-C18DE54EF7F5}" type="parTrans" cxnId="{9935F567-DA25-2940-B127-B43720613F0A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D44B5886-ED99-954A-9CE9-3DD83228AA69}" type="sibTrans" cxnId="{9935F567-DA25-2940-B127-B43720613F0A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B2400723-5B62-F449-8B99-1D4358743427}">
      <dgm:prSet/>
      <dgm:spPr/>
      <dgm:t>
        <a:bodyPr/>
        <a:lstStyle/>
        <a:p>
          <a:r>
            <a:rPr lang="en-US" b="0" i="0" err="1">
              <a:solidFill>
                <a:srgbClr val="7030A0"/>
              </a:solidFill>
              <a:latin typeface="Roboto" panose="02000000000000000000" pitchFamily="2" charset="0"/>
            </a:rPr>
            <a:t>AgCenter</a:t>
          </a:r>
          <a:endParaRPr lang="en-US" b="0" i="0">
            <a:solidFill>
              <a:srgbClr val="7030A0"/>
            </a:solidFill>
            <a:latin typeface="Roboto" panose="02000000000000000000" pitchFamily="2" charset="0"/>
          </a:endParaRPr>
        </a:p>
      </dgm:t>
    </dgm:pt>
    <dgm:pt modelId="{A5B30700-2E9F-B84D-8C52-A8D6BDC8A4E8}" type="parTrans" cxnId="{ABB9E315-6682-5443-886B-3E55F3926E3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658157D0-36F8-E54C-8F84-CA8210435456}" type="sibTrans" cxnId="{ABB9E315-6682-5443-886B-3E55F3926E3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D2C5FFE4-0B28-0B48-AE08-B8AA843DAB4E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PBRC</a:t>
          </a:r>
        </a:p>
      </dgm:t>
    </dgm:pt>
    <dgm:pt modelId="{2C147154-2546-7F45-9541-D648CCA01FCC}" type="parTrans" cxnId="{338C96A1-1EE6-174B-95F3-C02D489BB48A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F160FCD-09FA-1E4E-8F31-38D399C3C984}" type="sibTrans" cxnId="{338C96A1-1EE6-174B-95F3-C02D489BB48A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C85BE36C-9A5F-854C-8DAE-50DCC749625D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SPA</a:t>
          </a:r>
        </a:p>
      </dgm:t>
    </dgm:pt>
    <dgm:pt modelId="{40AD1728-37CE-FE4F-B74C-02AF259F762E}" type="parTrans" cxnId="{396B238F-546D-5B4C-A84A-390306E3A61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97A03F1-B14C-1447-BE9C-30D15AD6F97A}" type="sibTrans" cxnId="{396B238F-546D-5B4C-A84A-390306E3A61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70E63BF0-F280-D04E-B8EA-3861A62B14AA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OSP</a:t>
          </a:r>
        </a:p>
      </dgm:t>
    </dgm:pt>
    <dgm:pt modelId="{3ABFFC94-A485-5F4A-B0CF-2833D3CD92F6}" type="parTrans" cxnId="{CE382DBA-0647-DA47-93F3-5C147C7C0CE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AC360062-EF84-B848-884A-41227EDCEDE6}" type="sibTrans" cxnId="{CE382DBA-0647-DA47-93F3-5C147C7C0CE6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220822F-B450-184E-B945-3729C6992FCE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</a:rPr>
            <a:t>OSP</a:t>
          </a:r>
        </a:p>
      </dgm:t>
    </dgm:pt>
    <dgm:pt modelId="{F79337B2-0D24-9046-A01C-88E26A5978FA}" type="parTrans" cxnId="{97EA2DED-44C1-1041-9094-F3CAA9A3E4B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73B5ECE-42E6-5A4D-AF81-888725D34BA6}" type="sibTrans" cxnId="{97EA2DED-44C1-1041-9094-F3CAA9A3E4B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2097645-9195-8E44-9887-6A78CFF41CA2}" type="pres">
      <dgm:prSet presAssocID="{C836335E-7937-E844-A80B-606DE45697A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C8FFAC2-FAFE-4542-8607-17D9394C83B1}" type="pres">
      <dgm:prSet presAssocID="{EC166DEE-027E-8C48-A1CC-E4190B9B2FCB}" presName="circle1" presStyleLbl="node1" presStyleIdx="0" presStyleCnt="3" custScaleY="128827"/>
      <dgm:spPr/>
    </dgm:pt>
    <dgm:pt modelId="{DBE65625-1A11-C943-B080-891FACBEB3A1}" type="pres">
      <dgm:prSet presAssocID="{EC166DEE-027E-8C48-A1CC-E4190B9B2FCB}" presName="space" presStyleCnt="0"/>
      <dgm:spPr/>
    </dgm:pt>
    <dgm:pt modelId="{BE760D02-A92A-014F-B0D8-9E2E62A803FA}" type="pres">
      <dgm:prSet presAssocID="{EC166DEE-027E-8C48-A1CC-E4190B9B2FCB}" presName="rect1" presStyleLbl="alignAcc1" presStyleIdx="0" presStyleCnt="3" custScaleY="128827"/>
      <dgm:spPr/>
    </dgm:pt>
    <dgm:pt modelId="{CD862BAB-23A1-6F43-B4AF-16E0E39315E6}" type="pres">
      <dgm:prSet presAssocID="{B2400723-5B62-F449-8B99-1D4358743427}" presName="vertSpace2" presStyleLbl="node1" presStyleIdx="0" presStyleCnt="3"/>
      <dgm:spPr/>
    </dgm:pt>
    <dgm:pt modelId="{9A6E6EF9-5B25-DB4D-A713-C836BE70AF61}" type="pres">
      <dgm:prSet presAssocID="{B2400723-5B62-F449-8B99-1D4358743427}" presName="circle2" presStyleLbl="node1" presStyleIdx="1" presStyleCnt="3"/>
      <dgm:spPr/>
    </dgm:pt>
    <dgm:pt modelId="{2532C93C-9342-AD41-B345-4A18AC4B3E50}" type="pres">
      <dgm:prSet presAssocID="{B2400723-5B62-F449-8B99-1D4358743427}" presName="rect2" presStyleLbl="alignAcc1" presStyleIdx="1" presStyleCnt="3"/>
      <dgm:spPr/>
    </dgm:pt>
    <dgm:pt modelId="{2DB006CB-81F7-584A-B619-53F940A7B94E}" type="pres">
      <dgm:prSet presAssocID="{D2C5FFE4-0B28-0B48-AE08-B8AA843DAB4E}" presName="vertSpace3" presStyleLbl="node1" presStyleIdx="1" presStyleCnt="3"/>
      <dgm:spPr/>
    </dgm:pt>
    <dgm:pt modelId="{A879A77C-5548-CA42-AED1-6B56DB251BB0}" type="pres">
      <dgm:prSet presAssocID="{D2C5FFE4-0B28-0B48-AE08-B8AA843DAB4E}" presName="circle3" presStyleLbl="node1" presStyleIdx="2" presStyleCnt="3"/>
      <dgm:spPr/>
    </dgm:pt>
    <dgm:pt modelId="{2999EFF1-8851-CF4E-854C-EEB2843B14F1}" type="pres">
      <dgm:prSet presAssocID="{D2C5FFE4-0B28-0B48-AE08-B8AA843DAB4E}" presName="rect3" presStyleLbl="alignAcc1" presStyleIdx="2" presStyleCnt="3"/>
      <dgm:spPr/>
    </dgm:pt>
    <dgm:pt modelId="{28243CB9-03B7-F64A-897D-B226C1D20599}" type="pres">
      <dgm:prSet presAssocID="{EC166DEE-027E-8C48-A1CC-E4190B9B2FCB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B254ED8-5057-4646-9320-FAB13D3AB552}" type="pres">
      <dgm:prSet presAssocID="{EC166DEE-027E-8C48-A1CC-E4190B9B2FCB}" presName="rect1ChTx" presStyleLbl="alignAcc1" presStyleIdx="2" presStyleCnt="3" custScaleY="150467" custLinFactNeighborY="-22811">
        <dgm:presLayoutVars>
          <dgm:bulletEnabled val="1"/>
        </dgm:presLayoutVars>
      </dgm:prSet>
      <dgm:spPr/>
    </dgm:pt>
    <dgm:pt modelId="{FB9FB791-B061-2149-BD66-3FE0CD1DB5BE}" type="pres">
      <dgm:prSet presAssocID="{B2400723-5B62-F449-8B99-1D4358743427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70E0633-74BB-A34A-A3A9-77BB95FE4167}" type="pres">
      <dgm:prSet presAssocID="{B2400723-5B62-F449-8B99-1D4358743427}" presName="rect2ChTx" presStyleLbl="alignAcc1" presStyleIdx="2" presStyleCnt="3">
        <dgm:presLayoutVars>
          <dgm:bulletEnabled val="1"/>
        </dgm:presLayoutVars>
      </dgm:prSet>
      <dgm:spPr/>
    </dgm:pt>
    <dgm:pt modelId="{7C94CF53-5181-AA4E-AE3D-CA5F648C167B}" type="pres">
      <dgm:prSet presAssocID="{D2C5FFE4-0B28-0B48-AE08-B8AA843DAB4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1CCE66FC-B8B8-A049-9257-D4B235AD4BEC}" type="pres">
      <dgm:prSet presAssocID="{D2C5FFE4-0B28-0B48-AE08-B8AA843DAB4E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D9AB203-F277-CB44-8433-E5B55B8B5B88}" type="presOf" srcId="{C836335E-7937-E844-A80B-606DE45697A2}" destId="{92097645-9195-8E44-9887-6A78CFF41CA2}" srcOrd="0" destOrd="0" presId="urn:microsoft.com/office/officeart/2005/8/layout/target3"/>
    <dgm:cxn modelId="{F2B8BC05-4D5E-BA4F-A0A6-B7322D6FDDD3}" type="presOf" srcId="{C85BE36C-9A5F-854C-8DAE-50DCC749625D}" destId="{3B254ED8-5057-4646-9320-FAB13D3AB552}" srcOrd="0" destOrd="1" presId="urn:microsoft.com/office/officeart/2005/8/layout/target3"/>
    <dgm:cxn modelId="{AB12E205-51F4-4D47-B768-A791E298EB8D}" type="presOf" srcId="{4EC9B5B9-ED6B-B94C-88B9-335CA9892D21}" destId="{3B254ED8-5057-4646-9320-FAB13D3AB552}" srcOrd="0" destOrd="0" presId="urn:microsoft.com/office/officeart/2005/8/layout/target3"/>
    <dgm:cxn modelId="{61DD4B07-E593-6B4A-93FA-1E58AECD45BE}" type="presOf" srcId="{353A1AAD-3D11-5B4C-A2E0-BD85A56A4992}" destId="{3B254ED8-5057-4646-9320-FAB13D3AB552}" srcOrd="0" destOrd="4" presId="urn:microsoft.com/office/officeart/2005/8/layout/target3"/>
    <dgm:cxn modelId="{ABB9E315-6682-5443-886B-3E55F3926E3B}" srcId="{C836335E-7937-E844-A80B-606DE45697A2}" destId="{B2400723-5B62-F449-8B99-1D4358743427}" srcOrd="1" destOrd="0" parTransId="{A5B30700-2E9F-B84D-8C52-A8D6BDC8A4E8}" sibTransId="{658157D0-36F8-E54C-8F84-CA8210435456}"/>
    <dgm:cxn modelId="{069BDC36-CE6C-B049-B49F-E36A2DB153DD}" type="presOf" srcId="{D2C5FFE4-0B28-0B48-AE08-B8AA843DAB4E}" destId="{2999EFF1-8851-CF4E-854C-EEB2843B14F1}" srcOrd="0" destOrd="0" presId="urn:microsoft.com/office/officeart/2005/8/layout/target3"/>
    <dgm:cxn modelId="{7CDFBB3B-626D-BE48-B237-2FA63F8974EC}" type="presOf" srcId="{EC166DEE-027E-8C48-A1CC-E4190B9B2FCB}" destId="{28243CB9-03B7-F64A-897D-B226C1D20599}" srcOrd="1" destOrd="0" presId="urn:microsoft.com/office/officeart/2005/8/layout/target3"/>
    <dgm:cxn modelId="{EC90723D-F5CE-4E43-B73B-A3B4512DF5E9}" type="presOf" srcId="{30C51293-264C-CA49-963F-0554A38B8B21}" destId="{3B254ED8-5057-4646-9320-FAB13D3AB552}" srcOrd="0" destOrd="3" presId="urn:microsoft.com/office/officeart/2005/8/layout/target3"/>
    <dgm:cxn modelId="{278FF640-3938-B54E-A934-EF97FCEE062F}" type="presOf" srcId="{D2C5FFE4-0B28-0B48-AE08-B8AA843DAB4E}" destId="{7C94CF53-5181-AA4E-AE3D-CA5F648C167B}" srcOrd="1" destOrd="0" presId="urn:microsoft.com/office/officeart/2005/8/layout/target3"/>
    <dgm:cxn modelId="{647DD961-BBE8-1546-9969-EA43F69231F8}" type="presOf" srcId="{B2400723-5B62-F449-8B99-1D4358743427}" destId="{FB9FB791-B061-2149-BD66-3FE0CD1DB5BE}" srcOrd="1" destOrd="0" presId="urn:microsoft.com/office/officeart/2005/8/layout/target3"/>
    <dgm:cxn modelId="{9935F567-DA25-2940-B127-B43720613F0A}" srcId="{EC166DEE-027E-8C48-A1CC-E4190B9B2FCB}" destId="{353A1AAD-3D11-5B4C-A2E0-BD85A56A4992}" srcOrd="4" destOrd="0" parTransId="{0C11CA4B-E32C-684E-8490-C18DE54EF7F5}" sibTransId="{D44B5886-ED99-954A-9CE9-3DD83228AA69}"/>
    <dgm:cxn modelId="{3DA5B248-E798-2744-92F6-7F80B57C5616}" srcId="{EC166DEE-027E-8C48-A1CC-E4190B9B2FCB}" destId="{4EC9B5B9-ED6B-B94C-88B9-335CA9892D21}" srcOrd="0" destOrd="0" parTransId="{147DFC75-AD55-0644-A2B3-EA863553EB7A}" sibTransId="{37026256-1CE2-7E43-BE14-4B901B55047D}"/>
    <dgm:cxn modelId="{4BD9E56F-274A-AE40-9A7E-939F062368D8}" srcId="{EC166DEE-027E-8C48-A1CC-E4190B9B2FCB}" destId="{30C51293-264C-CA49-963F-0554A38B8B21}" srcOrd="3" destOrd="0" parTransId="{25D19EC4-1FE5-A940-B34E-65F061CFC029}" sibTransId="{28E67692-51D3-9B4F-B961-9CB003921F44}"/>
    <dgm:cxn modelId="{396B238F-546D-5B4C-A84A-390306E3A616}" srcId="{EC166DEE-027E-8C48-A1CC-E4190B9B2FCB}" destId="{C85BE36C-9A5F-854C-8DAE-50DCC749625D}" srcOrd="1" destOrd="0" parTransId="{40AD1728-37CE-FE4F-B74C-02AF259F762E}" sibTransId="{297A03F1-B14C-1447-BE9C-30D15AD6F97A}"/>
    <dgm:cxn modelId="{338C96A1-1EE6-174B-95F3-C02D489BB48A}" srcId="{C836335E-7937-E844-A80B-606DE45697A2}" destId="{D2C5FFE4-0B28-0B48-AE08-B8AA843DAB4E}" srcOrd="2" destOrd="0" parTransId="{2C147154-2546-7F45-9541-D648CCA01FCC}" sibTransId="{8F160FCD-09FA-1E4E-8F31-38D399C3C984}"/>
    <dgm:cxn modelId="{DFE32AB9-D0E5-9A44-AA3F-88D1DCDF4F8C}" type="presOf" srcId="{70E63BF0-F280-D04E-B8EA-3861A62B14AA}" destId="{A70E0633-74BB-A34A-A3A9-77BB95FE4167}" srcOrd="0" destOrd="0" presId="urn:microsoft.com/office/officeart/2005/8/layout/target3"/>
    <dgm:cxn modelId="{0F93E5B9-D45C-FF4C-ABA4-E54FE51F7A25}" type="presOf" srcId="{5220822F-B450-184E-B945-3729C6992FCE}" destId="{1CCE66FC-B8B8-A049-9257-D4B235AD4BEC}" srcOrd="0" destOrd="0" presId="urn:microsoft.com/office/officeart/2005/8/layout/target3"/>
    <dgm:cxn modelId="{CE382DBA-0647-DA47-93F3-5C147C7C0CE6}" srcId="{B2400723-5B62-F449-8B99-1D4358743427}" destId="{70E63BF0-F280-D04E-B8EA-3861A62B14AA}" srcOrd="0" destOrd="0" parTransId="{3ABFFC94-A485-5F4A-B0CF-2833D3CD92F6}" sibTransId="{AC360062-EF84-B848-884A-41227EDCEDE6}"/>
    <dgm:cxn modelId="{D0CC68C0-BFEC-7F41-917E-B1F246AC429B}" type="presOf" srcId="{EC166DEE-027E-8C48-A1CC-E4190B9B2FCB}" destId="{BE760D02-A92A-014F-B0D8-9E2E62A803FA}" srcOrd="0" destOrd="0" presId="urn:microsoft.com/office/officeart/2005/8/layout/target3"/>
    <dgm:cxn modelId="{D7CCFDC5-0BE1-CA46-AA4F-1DFD25F43190}" type="presOf" srcId="{75218F3C-5846-A948-8E3F-1F0DC9FE7F3B}" destId="{3B254ED8-5057-4646-9320-FAB13D3AB552}" srcOrd="0" destOrd="2" presId="urn:microsoft.com/office/officeart/2005/8/layout/target3"/>
    <dgm:cxn modelId="{B797C9D0-036C-FE4B-A5FE-A95FEBD72AAD}" type="presOf" srcId="{B2400723-5B62-F449-8B99-1D4358743427}" destId="{2532C93C-9342-AD41-B345-4A18AC4B3E50}" srcOrd="0" destOrd="0" presId="urn:microsoft.com/office/officeart/2005/8/layout/target3"/>
    <dgm:cxn modelId="{AB9F1BD2-2534-A04C-90E5-BC8E77EDE084}" srcId="{EC166DEE-027E-8C48-A1CC-E4190B9B2FCB}" destId="{75218F3C-5846-A948-8E3F-1F0DC9FE7F3B}" srcOrd="2" destOrd="0" parTransId="{D4F9A62F-F265-7A43-B7B7-E7EBEE9A448E}" sibTransId="{0DD14834-BEBF-3348-8725-D37AFF76C3F0}"/>
    <dgm:cxn modelId="{2AF473DD-6324-8449-BB75-D4F6F981D6D5}" srcId="{C836335E-7937-E844-A80B-606DE45697A2}" destId="{EC166DEE-027E-8C48-A1CC-E4190B9B2FCB}" srcOrd="0" destOrd="0" parTransId="{10456839-6CA1-DE4E-96EB-EC709A632362}" sibTransId="{49B27250-4DAB-544B-84F5-89AFF3DE0C99}"/>
    <dgm:cxn modelId="{97EA2DED-44C1-1041-9094-F3CAA9A3E4B9}" srcId="{D2C5FFE4-0B28-0B48-AE08-B8AA843DAB4E}" destId="{5220822F-B450-184E-B945-3729C6992FCE}" srcOrd="0" destOrd="0" parTransId="{F79337B2-0D24-9046-A01C-88E26A5978FA}" sibTransId="{573B5ECE-42E6-5A4D-AF81-888725D34BA6}"/>
    <dgm:cxn modelId="{9B76FFBA-B99C-1140-A645-E986AD0ED482}" type="presParOf" srcId="{92097645-9195-8E44-9887-6A78CFF41CA2}" destId="{3C8FFAC2-FAFE-4542-8607-17D9394C83B1}" srcOrd="0" destOrd="0" presId="urn:microsoft.com/office/officeart/2005/8/layout/target3"/>
    <dgm:cxn modelId="{DEA31EFD-F38E-D746-913F-045A4FBEB080}" type="presParOf" srcId="{92097645-9195-8E44-9887-6A78CFF41CA2}" destId="{DBE65625-1A11-C943-B080-891FACBEB3A1}" srcOrd="1" destOrd="0" presId="urn:microsoft.com/office/officeart/2005/8/layout/target3"/>
    <dgm:cxn modelId="{DCA23FAF-0BE8-E942-AC84-F61477184CDB}" type="presParOf" srcId="{92097645-9195-8E44-9887-6A78CFF41CA2}" destId="{BE760D02-A92A-014F-B0D8-9E2E62A803FA}" srcOrd="2" destOrd="0" presId="urn:microsoft.com/office/officeart/2005/8/layout/target3"/>
    <dgm:cxn modelId="{75A39E98-1A8B-714B-9531-327A12420246}" type="presParOf" srcId="{92097645-9195-8E44-9887-6A78CFF41CA2}" destId="{CD862BAB-23A1-6F43-B4AF-16E0E39315E6}" srcOrd="3" destOrd="0" presId="urn:microsoft.com/office/officeart/2005/8/layout/target3"/>
    <dgm:cxn modelId="{64541EC3-2D14-DC4F-A3A8-A0AD2844ED72}" type="presParOf" srcId="{92097645-9195-8E44-9887-6A78CFF41CA2}" destId="{9A6E6EF9-5B25-DB4D-A713-C836BE70AF61}" srcOrd="4" destOrd="0" presId="urn:microsoft.com/office/officeart/2005/8/layout/target3"/>
    <dgm:cxn modelId="{DAC4CC48-3087-AB4B-9DB2-B6604EE6A29E}" type="presParOf" srcId="{92097645-9195-8E44-9887-6A78CFF41CA2}" destId="{2532C93C-9342-AD41-B345-4A18AC4B3E50}" srcOrd="5" destOrd="0" presId="urn:microsoft.com/office/officeart/2005/8/layout/target3"/>
    <dgm:cxn modelId="{3089E5DF-BFE8-CC44-8836-C26C38ED2876}" type="presParOf" srcId="{92097645-9195-8E44-9887-6A78CFF41CA2}" destId="{2DB006CB-81F7-584A-B619-53F940A7B94E}" srcOrd="6" destOrd="0" presId="urn:microsoft.com/office/officeart/2005/8/layout/target3"/>
    <dgm:cxn modelId="{FBF5BAAF-16AA-2F4D-93F2-996ED341167C}" type="presParOf" srcId="{92097645-9195-8E44-9887-6A78CFF41CA2}" destId="{A879A77C-5548-CA42-AED1-6B56DB251BB0}" srcOrd="7" destOrd="0" presId="urn:microsoft.com/office/officeart/2005/8/layout/target3"/>
    <dgm:cxn modelId="{38297302-5C90-3C4D-A632-AF865FBA2331}" type="presParOf" srcId="{92097645-9195-8E44-9887-6A78CFF41CA2}" destId="{2999EFF1-8851-CF4E-854C-EEB2843B14F1}" srcOrd="8" destOrd="0" presId="urn:microsoft.com/office/officeart/2005/8/layout/target3"/>
    <dgm:cxn modelId="{804C2209-4CD1-1043-A2FE-E34AF7A8468A}" type="presParOf" srcId="{92097645-9195-8E44-9887-6A78CFF41CA2}" destId="{28243CB9-03B7-F64A-897D-B226C1D20599}" srcOrd="9" destOrd="0" presId="urn:microsoft.com/office/officeart/2005/8/layout/target3"/>
    <dgm:cxn modelId="{D1D15C8C-AA4F-6C4A-9635-B8A0D5567FC0}" type="presParOf" srcId="{92097645-9195-8E44-9887-6A78CFF41CA2}" destId="{3B254ED8-5057-4646-9320-FAB13D3AB552}" srcOrd="10" destOrd="0" presId="urn:microsoft.com/office/officeart/2005/8/layout/target3"/>
    <dgm:cxn modelId="{70347095-3DA4-B242-958A-BB7B16DEEDE5}" type="presParOf" srcId="{92097645-9195-8E44-9887-6A78CFF41CA2}" destId="{FB9FB791-B061-2149-BD66-3FE0CD1DB5BE}" srcOrd="11" destOrd="0" presId="urn:microsoft.com/office/officeart/2005/8/layout/target3"/>
    <dgm:cxn modelId="{F907DE14-6E22-1A4C-AC0E-CA5992079F0E}" type="presParOf" srcId="{92097645-9195-8E44-9887-6A78CFF41CA2}" destId="{A70E0633-74BB-A34A-A3A9-77BB95FE4167}" srcOrd="12" destOrd="0" presId="urn:microsoft.com/office/officeart/2005/8/layout/target3"/>
    <dgm:cxn modelId="{39A3DF86-67AB-5E44-9F4D-097A9333ECDF}" type="presParOf" srcId="{92097645-9195-8E44-9887-6A78CFF41CA2}" destId="{7C94CF53-5181-AA4E-AE3D-CA5F648C167B}" srcOrd="13" destOrd="0" presId="urn:microsoft.com/office/officeart/2005/8/layout/target3"/>
    <dgm:cxn modelId="{BB9AD1E6-18DB-1149-9E83-083579F08513}" type="presParOf" srcId="{92097645-9195-8E44-9887-6A78CFF41CA2}" destId="{1CCE66FC-B8B8-A049-9257-D4B235AD4BE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31025-72C3-45AC-922B-5178789D2E2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84082-36AE-4337-B407-C579ABF8116C}">
      <dgm:prSet phldrT="[Text]"/>
      <dgm:spPr>
        <a:solidFill>
          <a:srgbClr val="7030A0"/>
        </a:solidFill>
      </dgm:spPr>
      <dgm:t>
        <a:bodyPr/>
        <a:lstStyle/>
        <a:p>
          <a:r>
            <a:rPr lang="en-US" sz="3000" b="0" i="0">
              <a:solidFill>
                <a:schemeClr val="bg1"/>
              </a:solidFill>
              <a:latin typeface="Roboto" panose="02000000000000000000" pitchFamily="2" charset="0"/>
              <a:cs typeface="Arial"/>
            </a:rPr>
            <a:t>Intuitive User Interface</a:t>
          </a:r>
        </a:p>
      </dgm:t>
    </dgm:pt>
    <dgm:pt modelId="{E7928A05-7EB3-4964-AE90-1C55E1BD393C}" type="parTrans" cxnId="{DF15BA87-6791-4B7F-B6DE-02A8C4A4B107}">
      <dgm:prSet/>
      <dgm:spPr/>
      <dgm:t>
        <a:bodyPr/>
        <a:lstStyle/>
        <a:p>
          <a:endParaRPr lang="en-US"/>
        </a:p>
      </dgm:t>
    </dgm:pt>
    <dgm:pt modelId="{F3D2E2DA-B534-4A9B-B67B-565006ECF5A6}" type="sibTrans" cxnId="{DF15BA87-6791-4B7F-B6DE-02A8C4A4B107}">
      <dgm:prSet/>
      <dgm:spPr/>
      <dgm:t>
        <a:bodyPr/>
        <a:lstStyle/>
        <a:p>
          <a:endParaRPr lang="en-US"/>
        </a:p>
      </dgm:t>
    </dgm:pt>
    <dgm:pt modelId="{F8CF8E47-D8B3-41C6-A618-9149BFCD0114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Easy to use</a:t>
          </a:r>
        </a:p>
      </dgm:t>
    </dgm:pt>
    <dgm:pt modelId="{57758F3E-7E59-4635-9DA6-8ED85EDFDCCE}" type="parTrans" cxnId="{3C9822E3-3CBE-426C-81E5-360B15DA5A05}">
      <dgm:prSet/>
      <dgm:spPr/>
      <dgm:t>
        <a:bodyPr/>
        <a:lstStyle/>
        <a:p>
          <a:endParaRPr lang="en-US"/>
        </a:p>
      </dgm:t>
    </dgm:pt>
    <dgm:pt modelId="{F1D11ED3-1619-4790-953B-5A78D005758D}" type="sibTrans" cxnId="{3C9822E3-3CBE-426C-81E5-360B15DA5A05}">
      <dgm:prSet/>
      <dgm:spPr/>
      <dgm:t>
        <a:bodyPr/>
        <a:lstStyle/>
        <a:p>
          <a:endParaRPr lang="en-US"/>
        </a:p>
      </dgm:t>
    </dgm:pt>
    <dgm:pt modelId="{23444707-9A40-435F-AEC6-039169B3DD29}">
      <dgm:prSet phldrT="[Text]"/>
      <dgm:spPr>
        <a:solidFill>
          <a:srgbClr val="7030A0"/>
        </a:solidFill>
      </dgm:spPr>
      <dgm:t>
        <a:bodyPr/>
        <a:lstStyle/>
        <a:p>
          <a:r>
            <a:rPr lang="en-US" b="0" i="0">
              <a:solidFill>
                <a:schemeClr val="bg1"/>
              </a:solidFill>
              <a:latin typeface="Roboto" panose="02000000000000000000" pitchFamily="2" charset="0"/>
              <a:cs typeface="Arial"/>
            </a:rPr>
            <a:t>Enterprise Grade</a:t>
          </a:r>
        </a:p>
      </dgm:t>
    </dgm:pt>
    <dgm:pt modelId="{1419B00E-774D-4A3D-BC40-D0EA44D6B302}" type="parTrans" cxnId="{A39C8976-7E88-4FFC-A167-EC57F339B4AD}">
      <dgm:prSet/>
      <dgm:spPr/>
      <dgm:t>
        <a:bodyPr/>
        <a:lstStyle/>
        <a:p>
          <a:endParaRPr lang="en-US"/>
        </a:p>
      </dgm:t>
    </dgm:pt>
    <dgm:pt modelId="{895E6330-DBFD-4F03-A536-B97D11E9DB8C}" type="sibTrans" cxnId="{A39C8976-7E88-4FFC-A167-EC57F339B4AD}">
      <dgm:prSet/>
      <dgm:spPr/>
      <dgm:t>
        <a:bodyPr/>
        <a:lstStyle/>
        <a:p>
          <a:endParaRPr lang="en-US"/>
        </a:p>
      </dgm:t>
    </dgm:pt>
    <dgm:pt modelId="{68E89AD3-203F-44FF-9FD8-DD0BD80BBCA2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SaaS</a:t>
          </a:r>
        </a:p>
      </dgm:t>
    </dgm:pt>
    <dgm:pt modelId="{C928D791-6F12-4390-B94B-BC2042B6FB0A}" type="parTrans" cxnId="{62536156-BBC4-4804-ACF1-05A969951CA8}">
      <dgm:prSet/>
      <dgm:spPr/>
      <dgm:t>
        <a:bodyPr/>
        <a:lstStyle/>
        <a:p>
          <a:endParaRPr lang="en-US"/>
        </a:p>
      </dgm:t>
    </dgm:pt>
    <dgm:pt modelId="{4881E2C0-3EAB-475E-85BB-494C73690657}" type="sibTrans" cxnId="{62536156-BBC4-4804-ACF1-05A969951CA8}">
      <dgm:prSet/>
      <dgm:spPr/>
      <dgm:t>
        <a:bodyPr/>
        <a:lstStyle/>
        <a:p>
          <a:endParaRPr lang="en-US"/>
        </a:p>
      </dgm:t>
    </dgm:pt>
    <dgm:pt modelId="{56BBC8E5-3094-45A8-BE52-8FC0FEAF5243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Multi-campus support</a:t>
          </a:r>
        </a:p>
      </dgm:t>
    </dgm:pt>
    <dgm:pt modelId="{926D0A89-CDDF-4684-A8C7-BF7380EE801F}" type="parTrans" cxnId="{BCD708C8-7194-4EA8-B3F7-5514E32840C2}">
      <dgm:prSet/>
      <dgm:spPr/>
      <dgm:t>
        <a:bodyPr/>
        <a:lstStyle/>
        <a:p>
          <a:endParaRPr lang="en-US"/>
        </a:p>
      </dgm:t>
    </dgm:pt>
    <dgm:pt modelId="{A7351840-0B24-4C13-9331-0F1D7669615B}" type="sibTrans" cxnId="{BCD708C8-7194-4EA8-B3F7-5514E32840C2}">
      <dgm:prSet/>
      <dgm:spPr/>
      <dgm:t>
        <a:bodyPr/>
        <a:lstStyle/>
        <a:p>
          <a:endParaRPr lang="en-US"/>
        </a:p>
      </dgm:t>
    </dgm:pt>
    <dgm:pt modelId="{30290A4B-1864-4F0A-876B-2D0BD3EF835F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Extensive user base</a:t>
          </a:r>
        </a:p>
      </dgm:t>
    </dgm:pt>
    <dgm:pt modelId="{46D2EDC5-D158-4404-B027-C99775D2CE41}" type="parTrans" cxnId="{0B59F7FF-2AE3-4159-9B9F-E8B0F043DE52}">
      <dgm:prSet/>
      <dgm:spPr/>
      <dgm:t>
        <a:bodyPr/>
        <a:lstStyle/>
        <a:p>
          <a:endParaRPr lang="en-US"/>
        </a:p>
      </dgm:t>
    </dgm:pt>
    <dgm:pt modelId="{03B87BDB-3887-4E02-A990-87DD897C87BB}" type="sibTrans" cxnId="{0B59F7FF-2AE3-4159-9B9F-E8B0F043DE52}">
      <dgm:prSet/>
      <dgm:spPr/>
      <dgm:t>
        <a:bodyPr/>
        <a:lstStyle/>
        <a:p>
          <a:endParaRPr lang="en-US"/>
        </a:p>
      </dgm:t>
    </dgm:pt>
    <dgm:pt modelId="{C104DB53-8CD6-4E68-B145-AE2674789EA0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Easy to configure</a:t>
          </a:r>
        </a:p>
      </dgm:t>
    </dgm:pt>
    <dgm:pt modelId="{E695AE44-F157-4A44-B223-7E7A7B7E82D4}" type="parTrans" cxnId="{66021F96-B6C2-4D71-B28A-F74DC5368290}">
      <dgm:prSet/>
      <dgm:spPr/>
      <dgm:t>
        <a:bodyPr/>
        <a:lstStyle/>
        <a:p>
          <a:endParaRPr lang="en-US"/>
        </a:p>
      </dgm:t>
    </dgm:pt>
    <dgm:pt modelId="{01C75734-9186-45F0-AD6B-C6B2A2F7F205}" type="sibTrans" cxnId="{66021F96-B6C2-4D71-B28A-F74DC5368290}">
      <dgm:prSet/>
      <dgm:spPr/>
      <dgm:t>
        <a:bodyPr/>
        <a:lstStyle/>
        <a:p>
          <a:endParaRPr lang="en-US"/>
        </a:p>
      </dgm:t>
    </dgm:pt>
    <dgm:pt modelId="{D7F636DC-8CFA-4623-94F3-1F229803EE55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Easy to manage</a:t>
          </a:r>
        </a:p>
      </dgm:t>
    </dgm:pt>
    <dgm:pt modelId="{35FCC92B-B541-4DE6-9583-8A26E8E58488}" type="parTrans" cxnId="{0523791B-2536-4194-88D9-34FE41457E94}">
      <dgm:prSet/>
      <dgm:spPr/>
      <dgm:t>
        <a:bodyPr/>
        <a:lstStyle/>
        <a:p>
          <a:endParaRPr lang="en-US"/>
        </a:p>
      </dgm:t>
    </dgm:pt>
    <dgm:pt modelId="{D32C40C0-E74C-4337-AAFC-0B9960EC013A}" type="sibTrans" cxnId="{0523791B-2536-4194-88D9-34FE41457E94}">
      <dgm:prSet/>
      <dgm:spPr/>
      <dgm:t>
        <a:bodyPr/>
        <a:lstStyle/>
        <a:p>
          <a:endParaRPr lang="en-US"/>
        </a:p>
      </dgm:t>
    </dgm:pt>
    <dgm:pt modelId="{C55AF5B6-AB82-492B-80F5-0750F317E936}">
      <dgm:prSet phldrT="[Text]"/>
      <dgm:spPr>
        <a:solidFill>
          <a:srgbClr val="7030A0"/>
        </a:solidFill>
      </dgm:spPr>
      <dgm:t>
        <a:bodyPr/>
        <a:lstStyle/>
        <a:p>
          <a:r>
            <a:rPr lang="en-US" sz="3400" b="0" i="0">
              <a:solidFill>
                <a:schemeClr val="bg1"/>
              </a:solidFill>
              <a:latin typeface="Roboto" panose="02000000000000000000" pitchFamily="2" charset="0"/>
              <a:cs typeface="Arial"/>
            </a:rPr>
            <a:t>Solid Performance</a:t>
          </a:r>
        </a:p>
      </dgm:t>
    </dgm:pt>
    <dgm:pt modelId="{26C0FE38-657C-457C-9D9B-7701C96ABFAC}" type="parTrans" cxnId="{90A42E7E-5F8E-4BE1-83A8-DA8B61912E84}">
      <dgm:prSet/>
      <dgm:spPr/>
      <dgm:t>
        <a:bodyPr/>
        <a:lstStyle/>
        <a:p>
          <a:endParaRPr lang="en-US"/>
        </a:p>
      </dgm:t>
    </dgm:pt>
    <dgm:pt modelId="{66D1E48F-4BB3-4820-8E61-C155C6786677}" type="sibTrans" cxnId="{90A42E7E-5F8E-4BE1-83A8-DA8B61912E84}">
      <dgm:prSet/>
      <dgm:spPr/>
      <dgm:t>
        <a:bodyPr/>
        <a:lstStyle/>
        <a:p>
          <a:endParaRPr lang="en-US"/>
        </a:p>
      </dgm:t>
    </dgm:pt>
    <dgm:pt modelId="{DE6DA74B-30BE-4159-80E3-0BDFAE39E636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Continuous development</a:t>
          </a:r>
        </a:p>
      </dgm:t>
    </dgm:pt>
    <dgm:pt modelId="{2879EEF7-37B3-4FCC-BBA2-3288E3A2F60A}" type="parTrans" cxnId="{9ED56D1A-B156-47DB-BD1D-3C8EB7D48368}">
      <dgm:prSet/>
      <dgm:spPr/>
      <dgm:t>
        <a:bodyPr/>
        <a:lstStyle/>
        <a:p>
          <a:endParaRPr lang="en-US"/>
        </a:p>
      </dgm:t>
    </dgm:pt>
    <dgm:pt modelId="{B39649D3-2B73-406F-955F-C25D431E18C2}" type="sibTrans" cxnId="{9ED56D1A-B156-47DB-BD1D-3C8EB7D48368}">
      <dgm:prSet/>
      <dgm:spPr/>
      <dgm:t>
        <a:bodyPr/>
        <a:lstStyle/>
        <a:p>
          <a:endParaRPr lang="en-US"/>
        </a:p>
      </dgm:t>
    </dgm:pt>
    <dgm:pt modelId="{1470FD89-7639-41ED-B5E6-15204E739660}">
      <dgm:prSet phldrT="[Text]"/>
      <dgm:spPr/>
      <dgm:t>
        <a:bodyPr/>
        <a:lstStyle/>
        <a:p>
          <a:r>
            <a:rPr lang="en-US" sz="3400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Established company</a:t>
          </a:r>
        </a:p>
      </dgm:t>
    </dgm:pt>
    <dgm:pt modelId="{550CD8E4-91C6-4E5E-9716-2CDB5C19B6E1}" type="parTrans" cxnId="{5CA10E00-C46A-4AB0-92A7-CBC69A854E1A}">
      <dgm:prSet/>
      <dgm:spPr/>
      <dgm:t>
        <a:bodyPr/>
        <a:lstStyle/>
        <a:p>
          <a:endParaRPr lang="en-US"/>
        </a:p>
      </dgm:t>
    </dgm:pt>
    <dgm:pt modelId="{3BE95C00-8C79-45B8-B2A4-D918FBFBA0BD}" type="sibTrans" cxnId="{5CA10E00-C46A-4AB0-92A7-CBC69A854E1A}">
      <dgm:prSet/>
      <dgm:spPr/>
      <dgm:t>
        <a:bodyPr/>
        <a:lstStyle/>
        <a:p>
          <a:endParaRPr lang="en-US"/>
        </a:p>
      </dgm:t>
    </dgm:pt>
    <dgm:pt modelId="{9324A9A0-ECE9-48DD-8F3D-A359AF0CB9BF}">
      <dgm:prSet phldrT="[Text]"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Best of class application</a:t>
          </a:r>
        </a:p>
      </dgm:t>
    </dgm:pt>
    <dgm:pt modelId="{D076206D-3361-496A-9BD8-D62719A442CA}" type="parTrans" cxnId="{D344D57E-3C84-4CA5-B857-26B4299DC5D3}">
      <dgm:prSet/>
      <dgm:spPr/>
      <dgm:t>
        <a:bodyPr/>
        <a:lstStyle/>
        <a:p>
          <a:endParaRPr lang="en-US"/>
        </a:p>
      </dgm:t>
    </dgm:pt>
    <dgm:pt modelId="{E8A55F64-0878-49EB-9FC9-AF7577FD259D}" type="sibTrans" cxnId="{D344D57E-3C84-4CA5-B857-26B4299DC5D3}">
      <dgm:prSet/>
      <dgm:spPr/>
      <dgm:t>
        <a:bodyPr/>
        <a:lstStyle/>
        <a:p>
          <a:endParaRPr lang="en-US"/>
        </a:p>
      </dgm:t>
    </dgm:pt>
    <dgm:pt modelId="{0182C6BC-D811-4CBE-9DF1-15DBA5541C4A}" type="pres">
      <dgm:prSet presAssocID="{FF231025-72C3-45AC-922B-5178789D2E2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1405FE7-7954-42DF-8DF4-B0185D025333}" type="pres">
      <dgm:prSet presAssocID="{03F84082-36AE-4337-B407-C579ABF8116C}" presName="horFlow" presStyleCnt="0"/>
      <dgm:spPr/>
    </dgm:pt>
    <dgm:pt modelId="{EA308FEA-51F7-4E7A-8621-13C86952E05D}" type="pres">
      <dgm:prSet presAssocID="{03F84082-36AE-4337-B407-C579ABF8116C}" presName="bigChev" presStyleLbl="node1" presStyleIdx="0" presStyleCnt="3"/>
      <dgm:spPr/>
    </dgm:pt>
    <dgm:pt modelId="{D4324274-B7ED-4922-BEB0-35D71DA2C5CD}" type="pres">
      <dgm:prSet presAssocID="{57758F3E-7E59-4635-9DA6-8ED85EDFDCCE}" presName="parTrans" presStyleCnt="0"/>
      <dgm:spPr/>
    </dgm:pt>
    <dgm:pt modelId="{B8D0C8D7-EC1D-4D11-A0AD-82C11EB14551}" type="pres">
      <dgm:prSet presAssocID="{F8CF8E47-D8B3-41C6-A618-9149BFCD0114}" presName="node" presStyleLbl="alignAccFollowNode1" presStyleIdx="0" presStyleCnt="9">
        <dgm:presLayoutVars>
          <dgm:bulletEnabled val="1"/>
        </dgm:presLayoutVars>
      </dgm:prSet>
      <dgm:spPr/>
    </dgm:pt>
    <dgm:pt modelId="{6CEB0C20-75C2-4CD0-A771-9A204E578CEC}" type="pres">
      <dgm:prSet presAssocID="{F1D11ED3-1619-4790-953B-5A78D005758D}" presName="sibTrans" presStyleCnt="0"/>
      <dgm:spPr/>
    </dgm:pt>
    <dgm:pt modelId="{552808D9-714A-4D2D-B42A-1E1986F182D9}" type="pres">
      <dgm:prSet presAssocID="{C104DB53-8CD6-4E68-B145-AE2674789EA0}" presName="node" presStyleLbl="alignAccFollowNode1" presStyleIdx="1" presStyleCnt="9">
        <dgm:presLayoutVars>
          <dgm:bulletEnabled val="1"/>
        </dgm:presLayoutVars>
      </dgm:prSet>
      <dgm:spPr/>
    </dgm:pt>
    <dgm:pt modelId="{F72A45A5-7F9E-4EDB-AEE6-E695180C6370}" type="pres">
      <dgm:prSet presAssocID="{01C75734-9186-45F0-AD6B-C6B2A2F7F205}" presName="sibTrans" presStyleCnt="0"/>
      <dgm:spPr/>
    </dgm:pt>
    <dgm:pt modelId="{13078C71-B85C-4D4C-837E-FF60F3484E86}" type="pres">
      <dgm:prSet presAssocID="{D7F636DC-8CFA-4623-94F3-1F229803EE55}" presName="node" presStyleLbl="alignAccFollowNode1" presStyleIdx="2" presStyleCnt="9">
        <dgm:presLayoutVars>
          <dgm:bulletEnabled val="1"/>
        </dgm:presLayoutVars>
      </dgm:prSet>
      <dgm:spPr/>
    </dgm:pt>
    <dgm:pt modelId="{12B3020F-08F1-4EB5-9469-D172530FC2BC}" type="pres">
      <dgm:prSet presAssocID="{03F84082-36AE-4337-B407-C579ABF8116C}" presName="vSp" presStyleCnt="0"/>
      <dgm:spPr/>
    </dgm:pt>
    <dgm:pt modelId="{9F7FDAFA-FCAD-4B15-B0CE-AF35E7CE5218}" type="pres">
      <dgm:prSet presAssocID="{23444707-9A40-435F-AEC6-039169B3DD29}" presName="horFlow" presStyleCnt="0"/>
      <dgm:spPr/>
    </dgm:pt>
    <dgm:pt modelId="{9C7FADE2-F59B-4F4D-B29B-F75052F988D1}" type="pres">
      <dgm:prSet presAssocID="{23444707-9A40-435F-AEC6-039169B3DD29}" presName="bigChev" presStyleLbl="node1" presStyleIdx="1" presStyleCnt="3"/>
      <dgm:spPr/>
    </dgm:pt>
    <dgm:pt modelId="{B382C352-0D66-4BA3-BB7D-BA5B4E691300}" type="pres">
      <dgm:prSet presAssocID="{C928D791-6F12-4390-B94B-BC2042B6FB0A}" presName="parTrans" presStyleCnt="0"/>
      <dgm:spPr/>
    </dgm:pt>
    <dgm:pt modelId="{452DF337-E9EA-4C4A-9F0B-FA10E3F18285}" type="pres">
      <dgm:prSet presAssocID="{68E89AD3-203F-44FF-9FD8-DD0BD80BBCA2}" presName="node" presStyleLbl="alignAccFollowNode1" presStyleIdx="3" presStyleCnt="9">
        <dgm:presLayoutVars>
          <dgm:bulletEnabled val="1"/>
        </dgm:presLayoutVars>
      </dgm:prSet>
      <dgm:spPr/>
    </dgm:pt>
    <dgm:pt modelId="{D4C82196-C5D4-4AE9-89FD-19F95B56402E}" type="pres">
      <dgm:prSet presAssocID="{4881E2C0-3EAB-475E-85BB-494C73690657}" presName="sibTrans" presStyleCnt="0"/>
      <dgm:spPr/>
    </dgm:pt>
    <dgm:pt modelId="{872A702C-2CB3-4923-BF0B-419544A10AFA}" type="pres">
      <dgm:prSet presAssocID="{56BBC8E5-3094-45A8-BE52-8FC0FEAF5243}" presName="node" presStyleLbl="alignAccFollowNode1" presStyleIdx="4" presStyleCnt="9">
        <dgm:presLayoutVars>
          <dgm:bulletEnabled val="1"/>
        </dgm:presLayoutVars>
      </dgm:prSet>
      <dgm:spPr/>
    </dgm:pt>
    <dgm:pt modelId="{073452FB-9B1A-4466-B57A-739EF7F64B30}" type="pres">
      <dgm:prSet presAssocID="{A7351840-0B24-4C13-9331-0F1D7669615B}" presName="sibTrans" presStyleCnt="0"/>
      <dgm:spPr/>
    </dgm:pt>
    <dgm:pt modelId="{9801EA46-0652-44CB-A19F-DC65690841AA}" type="pres">
      <dgm:prSet presAssocID="{DE6DA74B-30BE-4159-80E3-0BDFAE39E636}" presName="node" presStyleLbl="alignAccFollowNode1" presStyleIdx="5" presStyleCnt="9">
        <dgm:presLayoutVars>
          <dgm:bulletEnabled val="1"/>
        </dgm:presLayoutVars>
      </dgm:prSet>
      <dgm:spPr/>
    </dgm:pt>
    <dgm:pt modelId="{A18B493F-69BF-4818-8AC0-3F3257408D16}" type="pres">
      <dgm:prSet presAssocID="{23444707-9A40-435F-AEC6-039169B3DD29}" presName="vSp" presStyleCnt="0"/>
      <dgm:spPr/>
    </dgm:pt>
    <dgm:pt modelId="{F7C36415-2B32-4556-9BDF-3F7CFD584376}" type="pres">
      <dgm:prSet presAssocID="{C55AF5B6-AB82-492B-80F5-0750F317E936}" presName="horFlow" presStyleCnt="0"/>
      <dgm:spPr/>
    </dgm:pt>
    <dgm:pt modelId="{25933569-26F0-40DF-9E93-201D13819FEE}" type="pres">
      <dgm:prSet presAssocID="{C55AF5B6-AB82-492B-80F5-0750F317E936}" presName="bigChev" presStyleLbl="node1" presStyleIdx="2" presStyleCnt="3"/>
      <dgm:spPr/>
    </dgm:pt>
    <dgm:pt modelId="{CAA98B07-7686-42A7-A138-61A4FC9D91D1}" type="pres">
      <dgm:prSet presAssocID="{550CD8E4-91C6-4E5E-9716-2CDB5C19B6E1}" presName="parTrans" presStyleCnt="0"/>
      <dgm:spPr/>
    </dgm:pt>
    <dgm:pt modelId="{C8856B5A-1DF3-4BF2-8F83-6C03069AFAAD}" type="pres">
      <dgm:prSet presAssocID="{1470FD89-7639-41ED-B5E6-15204E739660}" presName="node" presStyleLbl="alignAccFollowNode1" presStyleIdx="6" presStyleCnt="9">
        <dgm:presLayoutVars>
          <dgm:bulletEnabled val="1"/>
        </dgm:presLayoutVars>
      </dgm:prSet>
      <dgm:spPr/>
    </dgm:pt>
    <dgm:pt modelId="{1B8D1997-7C00-4BC2-988D-1EC14DD781DB}" type="pres">
      <dgm:prSet presAssocID="{3BE95C00-8C79-45B8-B2A4-D918FBFBA0BD}" presName="sibTrans" presStyleCnt="0"/>
      <dgm:spPr/>
    </dgm:pt>
    <dgm:pt modelId="{C2F84DBA-13FC-4103-AC4A-4053B48A8729}" type="pres">
      <dgm:prSet presAssocID="{30290A4B-1864-4F0A-876B-2D0BD3EF835F}" presName="node" presStyleLbl="alignAccFollowNode1" presStyleIdx="7" presStyleCnt="9">
        <dgm:presLayoutVars>
          <dgm:bulletEnabled val="1"/>
        </dgm:presLayoutVars>
      </dgm:prSet>
      <dgm:spPr/>
    </dgm:pt>
    <dgm:pt modelId="{48D14863-EA43-431A-A2A2-673B6CC51EAF}" type="pres">
      <dgm:prSet presAssocID="{03B87BDB-3887-4E02-A990-87DD897C87BB}" presName="sibTrans" presStyleCnt="0"/>
      <dgm:spPr/>
    </dgm:pt>
    <dgm:pt modelId="{C34D0ECD-4592-4A9E-B775-3F1C6D292DCC}" type="pres">
      <dgm:prSet presAssocID="{9324A9A0-ECE9-48DD-8F3D-A359AF0CB9BF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5CA10E00-C46A-4AB0-92A7-CBC69A854E1A}" srcId="{C55AF5B6-AB82-492B-80F5-0750F317E936}" destId="{1470FD89-7639-41ED-B5E6-15204E739660}" srcOrd="0" destOrd="0" parTransId="{550CD8E4-91C6-4E5E-9716-2CDB5C19B6E1}" sibTransId="{3BE95C00-8C79-45B8-B2A4-D918FBFBA0BD}"/>
    <dgm:cxn modelId="{0BA85205-C350-445E-A7D0-170752975196}" type="presOf" srcId="{C104DB53-8CD6-4E68-B145-AE2674789EA0}" destId="{552808D9-714A-4D2D-B42A-1E1986F182D9}" srcOrd="0" destOrd="0" presId="urn:microsoft.com/office/officeart/2005/8/layout/lProcess3"/>
    <dgm:cxn modelId="{536D1806-6A1C-4F6F-A72B-F101AAA87950}" type="presOf" srcId="{C55AF5B6-AB82-492B-80F5-0750F317E936}" destId="{25933569-26F0-40DF-9E93-201D13819FEE}" srcOrd="0" destOrd="0" presId="urn:microsoft.com/office/officeart/2005/8/layout/lProcess3"/>
    <dgm:cxn modelId="{9ED56D1A-B156-47DB-BD1D-3C8EB7D48368}" srcId="{23444707-9A40-435F-AEC6-039169B3DD29}" destId="{DE6DA74B-30BE-4159-80E3-0BDFAE39E636}" srcOrd="2" destOrd="0" parTransId="{2879EEF7-37B3-4FCC-BBA2-3288E3A2F60A}" sibTransId="{B39649D3-2B73-406F-955F-C25D431E18C2}"/>
    <dgm:cxn modelId="{0523791B-2536-4194-88D9-34FE41457E94}" srcId="{03F84082-36AE-4337-B407-C579ABF8116C}" destId="{D7F636DC-8CFA-4623-94F3-1F229803EE55}" srcOrd="2" destOrd="0" parTransId="{35FCC92B-B541-4DE6-9583-8A26E8E58488}" sibTransId="{D32C40C0-E74C-4337-AAFC-0B9960EC013A}"/>
    <dgm:cxn modelId="{2AA81B24-8619-418B-8DCD-D37CD4ACC461}" type="presOf" srcId="{03F84082-36AE-4337-B407-C579ABF8116C}" destId="{EA308FEA-51F7-4E7A-8621-13C86952E05D}" srcOrd="0" destOrd="0" presId="urn:microsoft.com/office/officeart/2005/8/layout/lProcess3"/>
    <dgm:cxn modelId="{D53A485B-53E1-46D9-BF79-8237EFA103FF}" type="presOf" srcId="{D7F636DC-8CFA-4623-94F3-1F229803EE55}" destId="{13078C71-B85C-4D4C-837E-FF60F3484E86}" srcOrd="0" destOrd="0" presId="urn:microsoft.com/office/officeart/2005/8/layout/lProcess3"/>
    <dgm:cxn modelId="{3A40586D-9988-471A-9280-DD5505007D9C}" type="presOf" srcId="{56BBC8E5-3094-45A8-BE52-8FC0FEAF5243}" destId="{872A702C-2CB3-4923-BF0B-419544A10AFA}" srcOrd="0" destOrd="0" presId="urn:microsoft.com/office/officeart/2005/8/layout/lProcess3"/>
    <dgm:cxn modelId="{EB5E4472-1437-44ED-ADEC-BAFF7DDBA472}" type="presOf" srcId="{68E89AD3-203F-44FF-9FD8-DD0BD80BBCA2}" destId="{452DF337-E9EA-4C4A-9F0B-FA10E3F18285}" srcOrd="0" destOrd="0" presId="urn:microsoft.com/office/officeart/2005/8/layout/lProcess3"/>
    <dgm:cxn modelId="{62536156-BBC4-4804-ACF1-05A969951CA8}" srcId="{23444707-9A40-435F-AEC6-039169B3DD29}" destId="{68E89AD3-203F-44FF-9FD8-DD0BD80BBCA2}" srcOrd="0" destOrd="0" parTransId="{C928D791-6F12-4390-B94B-BC2042B6FB0A}" sibTransId="{4881E2C0-3EAB-475E-85BB-494C73690657}"/>
    <dgm:cxn modelId="{A39C8976-7E88-4FFC-A167-EC57F339B4AD}" srcId="{FF231025-72C3-45AC-922B-5178789D2E28}" destId="{23444707-9A40-435F-AEC6-039169B3DD29}" srcOrd="1" destOrd="0" parTransId="{1419B00E-774D-4A3D-BC40-D0EA44D6B302}" sibTransId="{895E6330-DBFD-4F03-A536-B97D11E9DB8C}"/>
    <dgm:cxn modelId="{90A42E7E-5F8E-4BE1-83A8-DA8B61912E84}" srcId="{FF231025-72C3-45AC-922B-5178789D2E28}" destId="{C55AF5B6-AB82-492B-80F5-0750F317E936}" srcOrd="2" destOrd="0" parTransId="{26C0FE38-657C-457C-9D9B-7701C96ABFAC}" sibTransId="{66D1E48F-4BB3-4820-8E61-C155C6786677}"/>
    <dgm:cxn modelId="{D344D57E-3C84-4CA5-B857-26B4299DC5D3}" srcId="{C55AF5B6-AB82-492B-80F5-0750F317E936}" destId="{9324A9A0-ECE9-48DD-8F3D-A359AF0CB9BF}" srcOrd="2" destOrd="0" parTransId="{D076206D-3361-496A-9BD8-D62719A442CA}" sibTransId="{E8A55F64-0878-49EB-9FC9-AF7577FD259D}"/>
    <dgm:cxn modelId="{DF15BA87-6791-4B7F-B6DE-02A8C4A4B107}" srcId="{FF231025-72C3-45AC-922B-5178789D2E28}" destId="{03F84082-36AE-4337-B407-C579ABF8116C}" srcOrd="0" destOrd="0" parTransId="{E7928A05-7EB3-4964-AE90-1C55E1BD393C}" sibTransId="{F3D2E2DA-B534-4A9B-B67B-565006ECF5A6}"/>
    <dgm:cxn modelId="{66021F96-B6C2-4D71-B28A-F74DC5368290}" srcId="{03F84082-36AE-4337-B407-C579ABF8116C}" destId="{C104DB53-8CD6-4E68-B145-AE2674789EA0}" srcOrd="1" destOrd="0" parTransId="{E695AE44-F157-4A44-B223-7E7A7B7E82D4}" sibTransId="{01C75734-9186-45F0-AD6B-C6B2A2F7F205}"/>
    <dgm:cxn modelId="{0EC0C996-3B9E-4D00-B662-BE27CEF76898}" type="presOf" srcId="{DE6DA74B-30BE-4159-80E3-0BDFAE39E636}" destId="{9801EA46-0652-44CB-A19F-DC65690841AA}" srcOrd="0" destOrd="0" presId="urn:microsoft.com/office/officeart/2005/8/layout/lProcess3"/>
    <dgm:cxn modelId="{A6AE89AD-483B-4EC5-8008-1EBF45BCDDE0}" type="presOf" srcId="{F8CF8E47-D8B3-41C6-A618-9149BFCD0114}" destId="{B8D0C8D7-EC1D-4D11-A0AD-82C11EB14551}" srcOrd="0" destOrd="0" presId="urn:microsoft.com/office/officeart/2005/8/layout/lProcess3"/>
    <dgm:cxn modelId="{6189BAB9-5363-4FB4-93BF-029F1EB7B856}" type="presOf" srcId="{30290A4B-1864-4F0A-876B-2D0BD3EF835F}" destId="{C2F84DBA-13FC-4103-AC4A-4053B48A8729}" srcOrd="0" destOrd="0" presId="urn:microsoft.com/office/officeart/2005/8/layout/lProcess3"/>
    <dgm:cxn modelId="{DE8CC7BA-5783-4A08-99D7-15C3EC3B9048}" type="presOf" srcId="{FF231025-72C3-45AC-922B-5178789D2E28}" destId="{0182C6BC-D811-4CBE-9DF1-15DBA5541C4A}" srcOrd="0" destOrd="0" presId="urn:microsoft.com/office/officeart/2005/8/layout/lProcess3"/>
    <dgm:cxn modelId="{BCD708C8-7194-4EA8-B3F7-5514E32840C2}" srcId="{23444707-9A40-435F-AEC6-039169B3DD29}" destId="{56BBC8E5-3094-45A8-BE52-8FC0FEAF5243}" srcOrd="1" destOrd="0" parTransId="{926D0A89-CDDF-4684-A8C7-BF7380EE801F}" sibTransId="{A7351840-0B24-4C13-9331-0F1D7669615B}"/>
    <dgm:cxn modelId="{D3ADA7D5-D521-4B0D-91FC-3ECBE6559371}" type="presOf" srcId="{23444707-9A40-435F-AEC6-039169B3DD29}" destId="{9C7FADE2-F59B-4F4D-B29B-F75052F988D1}" srcOrd="0" destOrd="0" presId="urn:microsoft.com/office/officeart/2005/8/layout/lProcess3"/>
    <dgm:cxn modelId="{3C9822E3-3CBE-426C-81E5-360B15DA5A05}" srcId="{03F84082-36AE-4337-B407-C579ABF8116C}" destId="{F8CF8E47-D8B3-41C6-A618-9149BFCD0114}" srcOrd="0" destOrd="0" parTransId="{57758F3E-7E59-4635-9DA6-8ED85EDFDCCE}" sibTransId="{F1D11ED3-1619-4790-953B-5A78D005758D}"/>
    <dgm:cxn modelId="{D21CD6F4-0FF3-4272-BF7B-D3F8BC56AD59}" type="presOf" srcId="{9324A9A0-ECE9-48DD-8F3D-A359AF0CB9BF}" destId="{C34D0ECD-4592-4A9E-B775-3F1C6D292DCC}" srcOrd="0" destOrd="0" presId="urn:microsoft.com/office/officeart/2005/8/layout/lProcess3"/>
    <dgm:cxn modelId="{B5B603FD-A98B-4E03-8433-FAA7CA42F087}" type="presOf" srcId="{1470FD89-7639-41ED-B5E6-15204E739660}" destId="{C8856B5A-1DF3-4BF2-8F83-6C03069AFAAD}" srcOrd="0" destOrd="0" presId="urn:microsoft.com/office/officeart/2005/8/layout/lProcess3"/>
    <dgm:cxn modelId="{0B59F7FF-2AE3-4159-9B9F-E8B0F043DE52}" srcId="{C55AF5B6-AB82-492B-80F5-0750F317E936}" destId="{30290A4B-1864-4F0A-876B-2D0BD3EF835F}" srcOrd="1" destOrd="0" parTransId="{46D2EDC5-D158-4404-B027-C99775D2CE41}" sibTransId="{03B87BDB-3887-4E02-A990-87DD897C87BB}"/>
    <dgm:cxn modelId="{D4FF60C3-C4BC-4E83-86D1-76046858C690}" type="presParOf" srcId="{0182C6BC-D811-4CBE-9DF1-15DBA5541C4A}" destId="{11405FE7-7954-42DF-8DF4-B0185D025333}" srcOrd="0" destOrd="0" presId="urn:microsoft.com/office/officeart/2005/8/layout/lProcess3"/>
    <dgm:cxn modelId="{06E438E9-8D91-4AAD-AF10-01179F150021}" type="presParOf" srcId="{11405FE7-7954-42DF-8DF4-B0185D025333}" destId="{EA308FEA-51F7-4E7A-8621-13C86952E05D}" srcOrd="0" destOrd="0" presId="urn:microsoft.com/office/officeart/2005/8/layout/lProcess3"/>
    <dgm:cxn modelId="{8E742E1A-4769-453D-9489-ADA11ADF70CA}" type="presParOf" srcId="{11405FE7-7954-42DF-8DF4-B0185D025333}" destId="{D4324274-B7ED-4922-BEB0-35D71DA2C5CD}" srcOrd="1" destOrd="0" presId="urn:microsoft.com/office/officeart/2005/8/layout/lProcess3"/>
    <dgm:cxn modelId="{867E5FF6-0C8B-49E0-893F-D35C7E5C762B}" type="presParOf" srcId="{11405FE7-7954-42DF-8DF4-B0185D025333}" destId="{B8D0C8D7-EC1D-4D11-A0AD-82C11EB14551}" srcOrd="2" destOrd="0" presId="urn:microsoft.com/office/officeart/2005/8/layout/lProcess3"/>
    <dgm:cxn modelId="{F347648B-0E66-4606-A363-9ABDCF98E3A5}" type="presParOf" srcId="{11405FE7-7954-42DF-8DF4-B0185D025333}" destId="{6CEB0C20-75C2-4CD0-A771-9A204E578CEC}" srcOrd="3" destOrd="0" presId="urn:microsoft.com/office/officeart/2005/8/layout/lProcess3"/>
    <dgm:cxn modelId="{6A8073DF-E4BD-473E-BFA1-21C6764A01FC}" type="presParOf" srcId="{11405FE7-7954-42DF-8DF4-B0185D025333}" destId="{552808D9-714A-4D2D-B42A-1E1986F182D9}" srcOrd="4" destOrd="0" presId="urn:microsoft.com/office/officeart/2005/8/layout/lProcess3"/>
    <dgm:cxn modelId="{2473E269-4A14-46F5-8580-2611E4F4B44E}" type="presParOf" srcId="{11405FE7-7954-42DF-8DF4-B0185D025333}" destId="{F72A45A5-7F9E-4EDB-AEE6-E695180C6370}" srcOrd="5" destOrd="0" presId="urn:microsoft.com/office/officeart/2005/8/layout/lProcess3"/>
    <dgm:cxn modelId="{4C67AD30-2229-4566-8C30-F98A4509A7C3}" type="presParOf" srcId="{11405FE7-7954-42DF-8DF4-B0185D025333}" destId="{13078C71-B85C-4D4C-837E-FF60F3484E86}" srcOrd="6" destOrd="0" presId="urn:microsoft.com/office/officeart/2005/8/layout/lProcess3"/>
    <dgm:cxn modelId="{BA8B215B-7AB8-4375-BE94-EE024DE28D2D}" type="presParOf" srcId="{0182C6BC-D811-4CBE-9DF1-15DBA5541C4A}" destId="{12B3020F-08F1-4EB5-9469-D172530FC2BC}" srcOrd="1" destOrd="0" presId="urn:microsoft.com/office/officeart/2005/8/layout/lProcess3"/>
    <dgm:cxn modelId="{9BEF8969-40F6-4BBE-B3AD-E68512A0CC90}" type="presParOf" srcId="{0182C6BC-D811-4CBE-9DF1-15DBA5541C4A}" destId="{9F7FDAFA-FCAD-4B15-B0CE-AF35E7CE5218}" srcOrd="2" destOrd="0" presId="urn:microsoft.com/office/officeart/2005/8/layout/lProcess3"/>
    <dgm:cxn modelId="{AD3FAC83-D2DA-4544-9476-DD87A6948156}" type="presParOf" srcId="{9F7FDAFA-FCAD-4B15-B0CE-AF35E7CE5218}" destId="{9C7FADE2-F59B-4F4D-B29B-F75052F988D1}" srcOrd="0" destOrd="0" presId="urn:microsoft.com/office/officeart/2005/8/layout/lProcess3"/>
    <dgm:cxn modelId="{99E6FD65-3BD8-4A47-BEB4-07EC4F5B4ED0}" type="presParOf" srcId="{9F7FDAFA-FCAD-4B15-B0CE-AF35E7CE5218}" destId="{B382C352-0D66-4BA3-BB7D-BA5B4E691300}" srcOrd="1" destOrd="0" presId="urn:microsoft.com/office/officeart/2005/8/layout/lProcess3"/>
    <dgm:cxn modelId="{E397D2E8-0FF9-4C35-880C-21AF3C9F8399}" type="presParOf" srcId="{9F7FDAFA-FCAD-4B15-B0CE-AF35E7CE5218}" destId="{452DF337-E9EA-4C4A-9F0B-FA10E3F18285}" srcOrd="2" destOrd="0" presId="urn:microsoft.com/office/officeart/2005/8/layout/lProcess3"/>
    <dgm:cxn modelId="{CEDBAD79-FBFD-45F0-8A44-0907B513745F}" type="presParOf" srcId="{9F7FDAFA-FCAD-4B15-B0CE-AF35E7CE5218}" destId="{D4C82196-C5D4-4AE9-89FD-19F95B56402E}" srcOrd="3" destOrd="0" presId="urn:microsoft.com/office/officeart/2005/8/layout/lProcess3"/>
    <dgm:cxn modelId="{13EAC0CE-9EBB-40F4-B64C-0CC46F8EF924}" type="presParOf" srcId="{9F7FDAFA-FCAD-4B15-B0CE-AF35E7CE5218}" destId="{872A702C-2CB3-4923-BF0B-419544A10AFA}" srcOrd="4" destOrd="0" presId="urn:microsoft.com/office/officeart/2005/8/layout/lProcess3"/>
    <dgm:cxn modelId="{986A7ABB-9AD9-41E8-95CF-AF2F98B8EA8A}" type="presParOf" srcId="{9F7FDAFA-FCAD-4B15-B0CE-AF35E7CE5218}" destId="{073452FB-9B1A-4466-B57A-739EF7F64B30}" srcOrd="5" destOrd="0" presId="urn:microsoft.com/office/officeart/2005/8/layout/lProcess3"/>
    <dgm:cxn modelId="{A44B9F99-854F-4749-87C9-60F2FCA6FC95}" type="presParOf" srcId="{9F7FDAFA-FCAD-4B15-B0CE-AF35E7CE5218}" destId="{9801EA46-0652-44CB-A19F-DC65690841AA}" srcOrd="6" destOrd="0" presId="urn:microsoft.com/office/officeart/2005/8/layout/lProcess3"/>
    <dgm:cxn modelId="{CC55A24F-6C2E-4252-8A73-DC9089EB68D4}" type="presParOf" srcId="{0182C6BC-D811-4CBE-9DF1-15DBA5541C4A}" destId="{A18B493F-69BF-4818-8AC0-3F3257408D16}" srcOrd="3" destOrd="0" presId="urn:microsoft.com/office/officeart/2005/8/layout/lProcess3"/>
    <dgm:cxn modelId="{E5904EC4-1215-481B-9E36-0EF54EB26527}" type="presParOf" srcId="{0182C6BC-D811-4CBE-9DF1-15DBA5541C4A}" destId="{F7C36415-2B32-4556-9BDF-3F7CFD584376}" srcOrd="4" destOrd="0" presId="urn:microsoft.com/office/officeart/2005/8/layout/lProcess3"/>
    <dgm:cxn modelId="{3DB1857D-0747-4333-9481-9DAD863FBF68}" type="presParOf" srcId="{F7C36415-2B32-4556-9BDF-3F7CFD584376}" destId="{25933569-26F0-40DF-9E93-201D13819FEE}" srcOrd="0" destOrd="0" presId="urn:microsoft.com/office/officeart/2005/8/layout/lProcess3"/>
    <dgm:cxn modelId="{7CB1E17F-8AEA-4DBD-ABAB-3851781BE0C0}" type="presParOf" srcId="{F7C36415-2B32-4556-9BDF-3F7CFD584376}" destId="{CAA98B07-7686-42A7-A138-61A4FC9D91D1}" srcOrd="1" destOrd="0" presId="urn:microsoft.com/office/officeart/2005/8/layout/lProcess3"/>
    <dgm:cxn modelId="{95C55653-66AA-45F8-815B-57E44AC4FC54}" type="presParOf" srcId="{F7C36415-2B32-4556-9BDF-3F7CFD584376}" destId="{C8856B5A-1DF3-4BF2-8F83-6C03069AFAAD}" srcOrd="2" destOrd="0" presId="urn:microsoft.com/office/officeart/2005/8/layout/lProcess3"/>
    <dgm:cxn modelId="{7A998268-3CA3-4F8E-B7D2-6A0DB7EA5C8D}" type="presParOf" srcId="{F7C36415-2B32-4556-9BDF-3F7CFD584376}" destId="{1B8D1997-7C00-4BC2-988D-1EC14DD781DB}" srcOrd="3" destOrd="0" presId="urn:microsoft.com/office/officeart/2005/8/layout/lProcess3"/>
    <dgm:cxn modelId="{09246651-E4FD-487E-9661-B4EAE8114FE0}" type="presParOf" srcId="{F7C36415-2B32-4556-9BDF-3F7CFD584376}" destId="{C2F84DBA-13FC-4103-AC4A-4053B48A8729}" srcOrd="4" destOrd="0" presId="urn:microsoft.com/office/officeart/2005/8/layout/lProcess3"/>
    <dgm:cxn modelId="{D347D007-9B02-4DB2-935D-6ECADEA2F499}" type="presParOf" srcId="{F7C36415-2B32-4556-9BDF-3F7CFD584376}" destId="{48D14863-EA43-431A-A2A2-673B6CC51EAF}" srcOrd="5" destOrd="0" presId="urn:microsoft.com/office/officeart/2005/8/layout/lProcess3"/>
    <dgm:cxn modelId="{99BF01F8-729E-4D82-9538-F9DEB888B5AD}" type="presParOf" srcId="{F7C36415-2B32-4556-9BDF-3F7CFD584376}" destId="{C34D0ECD-4592-4A9E-B775-3F1C6D292DC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575B5-AC8D-4D4A-A6C5-E6804A90358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9EB1380-B2DE-4D03-B540-E732739767C9}">
      <dgm:prSet phldrT="[Text]" custT="1"/>
      <dgm:spPr/>
      <dgm:t>
        <a:bodyPr/>
        <a:lstStyle/>
        <a:p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Committee Established</a:t>
          </a:r>
        </a:p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Fall 2016</a:t>
          </a:r>
        </a:p>
      </dgm:t>
    </dgm:pt>
    <dgm:pt modelId="{4E87C875-118B-4AE1-BD53-50FF8509581A}" type="parTrans" cxnId="{BACA5C73-3FD6-4443-8D9A-75FEF0BB6540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920A996-A23C-4F12-95A2-A1A7838D2032}" type="sibTrans" cxnId="{BACA5C73-3FD6-4443-8D9A-75FEF0BB6540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DB755131-0538-431B-85EB-C85D9F54EAF3}">
      <dgm:prSet phldrT="[Text]" custT="1"/>
      <dgm:spPr/>
      <dgm:t>
        <a:bodyPr/>
        <a:lstStyle/>
        <a:p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RFP</a:t>
          </a:r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Summer 2017</a:t>
          </a:r>
        </a:p>
      </dgm:t>
    </dgm:pt>
    <dgm:pt modelId="{58E811D4-B37D-4930-BBAE-6A4CEA3EBF6F}" type="sibTrans" cxnId="{9A3AA6CF-6FF0-47CB-918A-BF4A95B20476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9285FFE-CFB8-4100-94E7-2C8F45D70736}" type="parTrans" cxnId="{9A3AA6CF-6FF0-47CB-918A-BF4A95B20476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55A555F-4966-4EC6-AD3D-1EF84F97065D}">
      <dgm:prSet phldrT="[Text]" custT="1"/>
      <dgm:spPr/>
      <dgm:t>
        <a:bodyPr/>
        <a:lstStyle/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Fall 2017</a:t>
          </a:r>
        </a:p>
        <a:p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Procurement</a:t>
          </a:r>
        </a:p>
      </dgm:t>
    </dgm:pt>
    <dgm:pt modelId="{59837A0B-453A-4DB9-A6CA-B569EB02EDF3}" type="sibTrans" cxnId="{C99EBF0A-E4A8-4E60-BD5F-0A3BC140859C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AC5F662-13EA-4D85-A708-D4CCAE1E047D}" type="parTrans" cxnId="{C99EBF0A-E4A8-4E60-BD5F-0A3BC140859C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E208731-BC14-487A-8CC3-D05427EB9580}">
      <dgm:prSet phldrT="[Text]" custT="1"/>
      <dgm:spPr/>
      <dgm:t>
        <a:bodyPr/>
        <a:lstStyle/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Spring 2017</a:t>
          </a:r>
        </a:p>
        <a:p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Vendor Presentations</a:t>
          </a:r>
        </a:p>
      </dgm:t>
    </dgm:pt>
    <dgm:pt modelId="{8D7CB847-E642-4EE7-AA87-C289E2E3A3EC}" type="parTrans" cxnId="{D006E9F7-99E2-4428-AF20-C7CE846E808E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811A7B7-8C80-4DE0-9C7B-F11C132AE963}" type="sibTrans" cxnId="{D006E9F7-99E2-4428-AF20-C7CE846E808E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B7538AE-5CEA-4244-B617-643D8553DD72}">
      <dgm:prSet phldrT="[Text]" custT="1"/>
      <dgm:spPr/>
      <dgm:t>
        <a:bodyPr/>
        <a:lstStyle/>
        <a:p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Product Selection</a:t>
          </a:r>
        </a:p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Spring 2018</a:t>
          </a:r>
        </a:p>
      </dgm:t>
    </dgm:pt>
    <dgm:pt modelId="{844CD8B9-1082-4782-B218-7DED6ADE1A75}" type="parTrans" cxnId="{EA7DAE65-EFD4-46CE-B8A2-33099705294D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A9971AE-5126-4243-9930-219DA044D42A}" type="sibTrans" cxnId="{EA7DAE65-EFD4-46CE-B8A2-33099705294D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C79EA40-7368-4A96-A6E1-203F3EC6EE58}">
      <dgm:prSet phldrT="[Text]" custT="1"/>
      <dgm:spPr/>
      <dgm:t>
        <a:bodyPr/>
        <a:lstStyle/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Summer 2018</a:t>
          </a:r>
        </a:p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Contract Negotiation</a:t>
          </a:r>
        </a:p>
      </dgm:t>
    </dgm:pt>
    <dgm:pt modelId="{D18264AB-C4A9-4397-8167-5C627271DD8D}" type="parTrans" cxnId="{B1E76E9F-2A55-49FE-AC00-155EE6A44644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CF3919A-5D3F-4C26-B050-5575132D8BAA}" type="sibTrans" cxnId="{B1E76E9F-2A55-49FE-AC00-155EE6A44644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9C1614-8684-4DF6-9659-9FA27080CEEC}">
      <dgm:prSet phldrT="[Text]" custT="1"/>
      <dgm:spPr/>
      <dgm:t>
        <a:bodyPr/>
        <a:lstStyle/>
        <a:p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Implementation  Begins</a:t>
          </a:r>
        </a:p>
        <a:p>
          <a:r>
            <a:rPr lang="en-US" sz="105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Fall 2018</a:t>
          </a:r>
        </a:p>
      </dgm:t>
    </dgm:pt>
    <dgm:pt modelId="{0A277F83-CB5B-4509-AD6D-674F9D31EE8A}" type="parTrans" cxnId="{D4E00B8A-43F8-4EE5-9398-14399DAF6CF9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9286DE8-C14E-4E6D-ABDF-2EFA2A06420B}" type="sibTrans" cxnId="{D4E00B8A-43F8-4EE5-9398-14399DAF6CF9}">
      <dgm:prSet/>
      <dgm:spPr/>
      <dgm:t>
        <a:bodyPr/>
        <a:lstStyle/>
        <a:p>
          <a:endParaRPr lang="en-US" sz="1050" b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6730963-1AAF-43AD-9082-004ED1C727C1}" type="pres">
      <dgm:prSet presAssocID="{69E575B5-AC8D-4D4A-A6C5-E6804A903581}" presName="Name0" presStyleCnt="0">
        <dgm:presLayoutVars>
          <dgm:dir/>
          <dgm:resizeHandles val="exact"/>
        </dgm:presLayoutVars>
      </dgm:prSet>
      <dgm:spPr/>
    </dgm:pt>
    <dgm:pt modelId="{B2216FD6-7792-46DF-B956-00D1E340FF7B}" type="pres">
      <dgm:prSet presAssocID="{69E575B5-AC8D-4D4A-A6C5-E6804A903581}" presName="arrow" presStyleLbl="bgShp" presStyleIdx="0" presStyleCnt="1"/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</dgm:spPr>
    </dgm:pt>
    <dgm:pt modelId="{EB4BD037-6CD0-46ED-B961-43FEA499C43B}" type="pres">
      <dgm:prSet presAssocID="{69E575B5-AC8D-4D4A-A6C5-E6804A903581}" presName="points" presStyleCnt="0"/>
      <dgm:spPr/>
    </dgm:pt>
    <dgm:pt modelId="{524C5170-21CC-48AD-8108-F18B35C9A787}" type="pres">
      <dgm:prSet presAssocID="{79EB1380-B2DE-4D03-B540-E732739767C9}" presName="compositeA" presStyleCnt="0"/>
      <dgm:spPr/>
    </dgm:pt>
    <dgm:pt modelId="{78259869-5F3D-42FC-9C9F-62AF8F9B888E}" type="pres">
      <dgm:prSet presAssocID="{79EB1380-B2DE-4D03-B540-E732739767C9}" presName="textA" presStyleLbl="revTx" presStyleIdx="0" presStyleCnt="7" custScaleX="127050">
        <dgm:presLayoutVars>
          <dgm:bulletEnabled val="1"/>
        </dgm:presLayoutVars>
      </dgm:prSet>
      <dgm:spPr/>
    </dgm:pt>
    <dgm:pt modelId="{E67BFA43-132D-43A0-9530-E33893A2931F}" type="pres">
      <dgm:prSet presAssocID="{79EB1380-B2DE-4D03-B540-E732739767C9}" presName="circleA" presStyleLbl="node1" presStyleIdx="0" presStyleCnt="7"/>
      <dgm:spPr/>
    </dgm:pt>
    <dgm:pt modelId="{1FC67ECD-C47E-4158-ABBE-A1E85DBDD00D}" type="pres">
      <dgm:prSet presAssocID="{79EB1380-B2DE-4D03-B540-E732739767C9}" presName="spaceA" presStyleCnt="0"/>
      <dgm:spPr/>
    </dgm:pt>
    <dgm:pt modelId="{96D10560-F19F-4C97-BEA0-5E2D09117A0E}" type="pres">
      <dgm:prSet presAssocID="{7920A996-A23C-4F12-95A2-A1A7838D2032}" presName="space" presStyleCnt="0"/>
      <dgm:spPr/>
    </dgm:pt>
    <dgm:pt modelId="{C5E86958-0AE2-4AF2-BFD6-93EA03E6AD4F}" type="pres">
      <dgm:prSet presAssocID="{FE208731-BC14-487A-8CC3-D05427EB9580}" presName="compositeB" presStyleCnt="0"/>
      <dgm:spPr/>
    </dgm:pt>
    <dgm:pt modelId="{8B6A06F5-2438-4C68-AAFB-98A8BFF435B4}" type="pres">
      <dgm:prSet presAssocID="{FE208731-BC14-487A-8CC3-D05427EB9580}" presName="textB" presStyleLbl="revTx" presStyleIdx="1" presStyleCnt="7" custScaleX="139598">
        <dgm:presLayoutVars>
          <dgm:bulletEnabled val="1"/>
        </dgm:presLayoutVars>
      </dgm:prSet>
      <dgm:spPr/>
    </dgm:pt>
    <dgm:pt modelId="{242BC587-637D-4251-8DE7-407AE9305C07}" type="pres">
      <dgm:prSet presAssocID="{FE208731-BC14-487A-8CC3-D05427EB9580}" presName="circleB" presStyleLbl="node1" presStyleIdx="1" presStyleCnt="7"/>
      <dgm:spPr/>
    </dgm:pt>
    <dgm:pt modelId="{55E0D846-9E33-4C4F-97F3-1015CF00EDCE}" type="pres">
      <dgm:prSet presAssocID="{FE208731-BC14-487A-8CC3-D05427EB9580}" presName="spaceB" presStyleCnt="0"/>
      <dgm:spPr/>
    </dgm:pt>
    <dgm:pt modelId="{3DBD563B-F1E9-4001-81E7-9C9311C90692}" type="pres">
      <dgm:prSet presAssocID="{9811A7B7-8C80-4DE0-9C7B-F11C132AE963}" presName="space" presStyleCnt="0"/>
      <dgm:spPr/>
    </dgm:pt>
    <dgm:pt modelId="{ECA8582F-FF48-4A65-8E46-2D95CCFB2265}" type="pres">
      <dgm:prSet presAssocID="{DB755131-0538-431B-85EB-C85D9F54EAF3}" presName="compositeA" presStyleCnt="0"/>
      <dgm:spPr/>
    </dgm:pt>
    <dgm:pt modelId="{230CC4DD-D0F8-4D3D-B51A-E4BE851E5246}" type="pres">
      <dgm:prSet presAssocID="{DB755131-0538-431B-85EB-C85D9F54EAF3}" presName="textA" presStyleLbl="revTx" presStyleIdx="2" presStyleCnt="7">
        <dgm:presLayoutVars>
          <dgm:bulletEnabled val="1"/>
        </dgm:presLayoutVars>
      </dgm:prSet>
      <dgm:spPr/>
    </dgm:pt>
    <dgm:pt modelId="{6277AAB6-9A40-47CD-AAD1-38718956C160}" type="pres">
      <dgm:prSet presAssocID="{DB755131-0538-431B-85EB-C85D9F54EAF3}" presName="circleA" presStyleLbl="node1" presStyleIdx="2" presStyleCnt="7"/>
      <dgm:spPr/>
    </dgm:pt>
    <dgm:pt modelId="{057D9463-2A22-4F3D-B3F7-2F2F28A553D5}" type="pres">
      <dgm:prSet presAssocID="{DB755131-0538-431B-85EB-C85D9F54EAF3}" presName="spaceA" presStyleCnt="0"/>
      <dgm:spPr/>
    </dgm:pt>
    <dgm:pt modelId="{381AFE19-5612-4C9E-B297-1D393275B160}" type="pres">
      <dgm:prSet presAssocID="{58E811D4-B37D-4930-BBAE-6A4CEA3EBF6F}" presName="space" presStyleCnt="0"/>
      <dgm:spPr/>
    </dgm:pt>
    <dgm:pt modelId="{9500D698-2777-4DD8-8254-48A404A7B4A6}" type="pres">
      <dgm:prSet presAssocID="{955A555F-4966-4EC6-AD3D-1EF84F97065D}" presName="compositeB" presStyleCnt="0"/>
      <dgm:spPr/>
    </dgm:pt>
    <dgm:pt modelId="{AB1265CE-DFFD-4BF7-960D-09957E8AA2AF}" type="pres">
      <dgm:prSet presAssocID="{955A555F-4966-4EC6-AD3D-1EF84F97065D}" presName="textB" presStyleLbl="revTx" presStyleIdx="3" presStyleCnt="7" custScaleX="147200">
        <dgm:presLayoutVars>
          <dgm:bulletEnabled val="1"/>
        </dgm:presLayoutVars>
      </dgm:prSet>
      <dgm:spPr/>
    </dgm:pt>
    <dgm:pt modelId="{986FBD35-06DB-4380-90AA-718731C64A31}" type="pres">
      <dgm:prSet presAssocID="{955A555F-4966-4EC6-AD3D-1EF84F97065D}" presName="circleB" presStyleLbl="node1" presStyleIdx="3" presStyleCnt="7"/>
      <dgm:spPr/>
    </dgm:pt>
    <dgm:pt modelId="{BCD048AF-E121-417C-9393-D1B931EED06F}" type="pres">
      <dgm:prSet presAssocID="{955A555F-4966-4EC6-AD3D-1EF84F97065D}" presName="spaceB" presStyleCnt="0"/>
      <dgm:spPr/>
    </dgm:pt>
    <dgm:pt modelId="{7CE86E2C-EC6E-40F1-9794-38945EB40269}" type="pres">
      <dgm:prSet presAssocID="{59837A0B-453A-4DB9-A6CA-B569EB02EDF3}" presName="space" presStyleCnt="0"/>
      <dgm:spPr/>
    </dgm:pt>
    <dgm:pt modelId="{14DB8F36-ED71-4611-99BF-2B02842C02C6}" type="pres">
      <dgm:prSet presAssocID="{1B7538AE-5CEA-4244-B617-643D8553DD72}" presName="compositeA" presStyleCnt="0"/>
      <dgm:spPr/>
    </dgm:pt>
    <dgm:pt modelId="{6ABE6EB6-2F38-4982-838D-86B35AD4EDA9}" type="pres">
      <dgm:prSet presAssocID="{1B7538AE-5CEA-4244-B617-643D8553DD72}" presName="textA" presStyleLbl="revTx" presStyleIdx="4" presStyleCnt="7">
        <dgm:presLayoutVars>
          <dgm:bulletEnabled val="1"/>
        </dgm:presLayoutVars>
      </dgm:prSet>
      <dgm:spPr/>
    </dgm:pt>
    <dgm:pt modelId="{92485662-5F1B-47CB-840C-D43B70249088}" type="pres">
      <dgm:prSet presAssocID="{1B7538AE-5CEA-4244-B617-643D8553DD72}" presName="circleA" presStyleLbl="node1" presStyleIdx="4" presStyleCnt="7"/>
      <dgm:spPr/>
    </dgm:pt>
    <dgm:pt modelId="{A4417900-51ED-492B-91AD-004A1B0FF92F}" type="pres">
      <dgm:prSet presAssocID="{1B7538AE-5CEA-4244-B617-643D8553DD72}" presName="spaceA" presStyleCnt="0"/>
      <dgm:spPr/>
    </dgm:pt>
    <dgm:pt modelId="{BA5BBD92-6B02-4053-B0E6-1133142DC549}" type="pres">
      <dgm:prSet presAssocID="{8A9971AE-5126-4243-9930-219DA044D42A}" presName="space" presStyleCnt="0"/>
      <dgm:spPr/>
    </dgm:pt>
    <dgm:pt modelId="{7460607E-3570-4059-A73B-E9A8CD2BAFD8}" type="pres">
      <dgm:prSet presAssocID="{3C79EA40-7368-4A96-A6E1-203F3EC6EE58}" presName="compositeB" presStyleCnt="0"/>
      <dgm:spPr/>
    </dgm:pt>
    <dgm:pt modelId="{C3ED7D09-1E31-461A-AC31-487579E04604}" type="pres">
      <dgm:prSet presAssocID="{3C79EA40-7368-4A96-A6E1-203F3EC6EE58}" presName="textB" presStyleLbl="revTx" presStyleIdx="5" presStyleCnt="7" custScaleX="127309">
        <dgm:presLayoutVars>
          <dgm:bulletEnabled val="1"/>
        </dgm:presLayoutVars>
      </dgm:prSet>
      <dgm:spPr/>
    </dgm:pt>
    <dgm:pt modelId="{C7D13169-6E94-4FD6-AE80-CF5B64364626}" type="pres">
      <dgm:prSet presAssocID="{3C79EA40-7368-4A96-A6E1-203F3EC6EE58}" presName="circleB" presStyleLbl="node1" presStyleIdx="5" presStyleCnt="7"/>
      <dgm:spPr/>
    </dgm:pt>
    <dgm:pt modelId="{9DBFE670-57C1-4832-8704-784B156CA1B3}" type="pres">
      <dgm:prSet presAssocID="{3C79EA40-7368-4A96-A6E1-203F3EC6EE58}" presName="spaceB" presStyleCnt="0"/>
      <dgm:spPr/>
    </dgm:pt>
    <dgm:pt modelId="{D0295C81-D956-454F-8D70-7E587BD95317}" type="pres">
      <dgm:prSet presAssocID="{BCF3919A-5D3F-4C26-B050-5575132D8BAA}" presName="space" presStyleCnt="0"/>
      <dgm:spPr/>
    </dgm:pt>
    <dgm:pt modelId="{B12C0340-04C9-4DCB-A54B-F2AC1E2D96A3}" type="pres">
      <dgm:prSet presAssocID="{9A9C1614-8684-4DF6-9659-9FA27080CEEC}" presName="compositeA" presStyleCnt="0"/>
      <dgm:spPr/>
    </dgm:pt>
    <dgm:pt modelId="{59EE4EEA-8A90-4765-996A-E46B69DE0C13}" type="pres">
      <dgm:prSet presAssocID="{9A9C1614-8684-4DF6-9659-9FA27080CEEC}" presName="textA" presStyleLbl="revTx" presStyleIdx="6" presStyleCnt="7" custScaleX="146852">
        <dgm:presLayoutVars>
          <dgm:bulletEnabled val="1"/>
        </dgm:presLayoutVars>
      </dgm:prSet>
      <dgm:spPr/>
    </dgm:pt>
    <dgm:pt modelId="{0DCB3D72-25F2-48CB-B844-48B6F56F08F1}" type="pres">
      <dgm:prSet presAssocID="{9A9C1614-8684-4DF6-9659-9FA27080CEEC}" presName="circleA" presStyleLbl="node1" presStyleIdx="6" presStyleCnt="7"/>
      <dgm:spPr/>
    </dgm:pt>
    <dgm:pt modelId="{8C2271CA-43CB-4225-A994-D217B572DCDA}" type="pres">
      <dgm:prSet presAssocID="{9A9C1614-8684-4DF6-9659-9FA27080CEEC}" presName="spaceA" presStyleCnt="0"/>
      <dgm:spPr/>
    </dgm:pt>
  </dgm:ptLst>
  <dgm:cxnLst>
    <dgm:cxn modelId="{AFE18007-5931-42F1-9909-18D915E5A2A0}" type="presOf" srcId="{955A555F-4966-4EC6-AD3D-1EF84F97065D}" destId="{AB1265CE-DFFD-4BF7-960D-09957E8AA2AF}" srcOrd="0" destOrd="0" presId="urn:microsoft.com/office/officeart/2005/8/layout/hProcess11"/>
    <dgm:cxn modelId="{C99EBF0A-E4A8-4E60-BD5F-0A3BC140859C}" srcId="{69E575B5-AC8D-4D4A-A6C5-E6804A903581}" destId="{955A555F-4966-4EC6-AD3D-1EF84F97065D}" srcOrd="3" destOrd="0" parTransId="{5AC5F662-13EA-4D85-A708-D4CCAE1E047D}" sibTransId="{59837A0B-453A-4DB9-A6CA-B569EB02EDF3}"/>
    <dgm:cxn modelId="{7D61C20D-77D6-4BB4-AC21-E5ED97C42DDF}" type="presOf" srcId="{DB755131-0538-431B-85EB-C85D9F54EAF3}" destId="{230CC4DD-D0F8-4D3D-B51A-E4BE851E5246}" srcOrd="0" destOrd="0" presId="urn:microsoft.com/office/officeart/2005/8/layout/hProcess11"/>
    <dgm:cxn modelId="{1E480630-AF01-4881-B710-E55326424BAC}" type="presOf" srcId="{FE208731-BC14-487A-8CC3-D05427EB9580}" destId="{8B6A06F5-2438-4C68-AAFB-98A8BFF435B4}" srcOrd="0" destOrd="0" presId="urn:microsoft.com/office/officeart/2005/8/layout/hProcess11"/>
    <dgm:cxn modelId="{6CC10C33-A820-4297-A4FD-0EF09C94A12C}" type="presOf" srcId="{3C79EA40-7368-4A96-A6E1-203F3EC6EE58}" destId="{C3ED7D09-1E31-461A-AC31-487579E04604}" srcOrd="0" destOrd="0" presId="urn:microsoft.com/office/officeart/2005/8/layout/hProcess11"/>
    <dgm:cxn modelId="{EA7DAE65-EFD4-46CE-B8A2-33099705294D}" srcId="{69E575B5-AC8D-4D4A-A6C5-E6804A903581}" destId="{1B7538AE-5CEA-4244-B617-643D8553DD72}" srcOrd="4" destOrd="0" parTransId="{844CD8B9-1082-4782-B218-7DED6ADE1A75}" sibTransId="{8A9971AE-5126-4243-9930-219DA044D42A}"/>
    <dgm:cxn modelId="{5EFDA170-24EB-4208-94F0-EC7E17447DED}" type="presOf" srcId="{9A9C1614-8684-4DF6-9659-9FA27080CEEC}" destId="{59EE4EEA-8A90-4765-996A-E46B69DE0C13}" srcOrd="0" destOrd="0" presId="urn:microsoft.com/office/officeart/2005/8/layout/hProcess11"/>
    <dgm:cxn modelId="{BACA5C73-3FD6-4443-8D9A-75FEF0BB6540}" srcId="{69E575B5-AC8D-4D4A-A6C5-E6804A903581}" destId="{79EB1380-B2DE-4D03-B540-E732739767C9}" srcOrd="0" destOrd="0" parTransId="{4E87C875-118B-4AE1-BD53-50FF8509581A}" sibTransId="{7920A996-A23C-4F12-95A2-A1A7838D2032}"/>
    <dgm:cxn modelId="{E718A276-D545-49E1-8379-D84D491A5569}" type="presOf" srcId="{69E575B5-AC8D-4D4A-A6C5-E6804A903581}" destId="{16730963-1AAF-43AD-9082-004ED1C727C1}" srcOrd="0" destOrd="0" presId="urn:microsoft.com/office/officeart/2005/8/layout/hProcess11"/>
    <dgm:cxn modelId="{D4E00B8A-43F8-4EE5-9398-14399DAF6CF9}" srcId="{69E575B5-AC8D-4D4A-A6C5-E6804A903581}" destId="{9A9C1614-8684-4DF6-9659-9FA27080CEEC}" srcOrd="6" destOrd="0" parTransId="{0A277F83-CB5B-4509-AD6D-674F9D31EE8A}" sibTransId="{29286DE8-C14E-4E6D-ABDF-2EFA2A06420B}"/>
    <dgm:cxn modelId="{B1E76E9F-2A55-49FE-AC00-155EE6A44644}" srcId="{69E575B5-AC8D-4D4A-A6C5-E6804A903581}" destId="{3C79EA40-7368-4A96-A6E1-203F3EC6EE58}" srcOrd="5" destOrd="0" parTransId="{D18264AB-C4A9-4397-8167-5C627271DD8D}" sibTransId="{BCF3919A-5D3F-4C26-B050-5575132D8BAA}"/>
    <dgm:cxn modelId="{6C327CC3-058F-483E-99A0-17678241A771}" type="presOf" srcId="{79EB1380-B2DE-4D03-B540-E732739767C9}" destId="{78259869-5F3D-42FC-9C9F-62AF8F9B888E}" srcOrd="0" destOrd="0" presId="urn:microsoft.com/office/officeart/2005/8/layout/hProcess11"/>
    <dgm:cxn modelId="{9A3AA6CF-6FF0-47CB-918A-BF4A95B20476}" srcId="{69E575B5-AC8D-4D4A-A6C5-E6804A903581}" destId="{DB755131-0538-431B-85EB-C85D9F54EAF3}" srcOrd="2" destOrd="0" parTransId="{89285FFE-CFB8-4100-94E7-2C8F45D70736}" sibTransId="{58E811D4-B37D-4930-BBAE-6A4CEA3EBF6F}"/>
    <dgm:cxn modelId="{D006E9F7-99E2-4428-AF20-C7CE846E808E}" srcId="{69E575B5-AC8D-4D4A-A6C5-E6804A903581}" destId="{FE208731-BC14-487A-8CC3-D05427EB9580}" srcOrd="1" destOrd="0" parTransId="{8D7CB847-E642-4EE7-AA87-C289E2E3A3EC}" sibTransId="{9811A7B7-8C80-4DE0-9C7B-F11C132AE963}"/>
    <dgm:cxn modelId="{8FAFA2F9-98BA-475B-91FE-9EB2664D7C1B}" type="presOf" srcId="{1B7538AE-5CEA-4244-B617-643D8553DD72}" destId="{6ABE6EB6-2F38-4982-838D-86B35AD4EDA9}" srcOrd="0" destOrd="0" presId="urn:microsoft.com/office/officeart/2005/8/layout/hProcess11"/>
    <dgm:cxn modelId="{9BC305C6-3D9B-4F12-BFF0-8A52529929BE}" type="presParOf" srcId="{16730963-1AAF-43AD-9082-004ED1C727C1}" destId="{B2216FD6-7792-46DF-B956-00D1E340FF7B}" srcOrd="0" destOrd="0" presId="urn:microsoft.com/office/officeart/2005/8/layout/hProcess11"/>
    <dgm:cxn modelId="{0C6CB4FD-E4EF-4663-B5C1-BDF900BD1E44}" type="presParOf" srcId="{16730963-1AAF-43AD-9082-004ED1C727C1}" destId="{EB4BD037-6CD0-46ED-B961-43FEA499C43B}" srcOrd="1" destOrd="0" presId="urn:microsoft.com/office/officeart/2005/8/layout/hProcess11"/>
    <dgm:cxn modelId="{B94C7938-63B8-4079-A67A-49477D7046CC}" type="presParOf" srcId="{EB4BD037-6CD0-46ED-B961-43FEA499C43B}" destId="{524C5170-21CC-48AD-8108-F18B35C9A787}" srcOrd="0" destOrd="0" presId="urn:microsoft.com/office/officeart/2005/8/layout/hProcess11"/>
    <dgm:cxn modelId="{5A7D09CA-BCC8-4E57-8933-6574AEC8D4A3}" type="presParOf" srcId="{524C5170-21CC-48AD-8108-F18B35C9A787}" destId="{78259869-5F3D-42FC-9C9F-62AF8F9B888E}" srcOrd="0" destOrd="0" presId="urn:microsoft.com/office/officeart/2005/8/layout/hProcess11"/>
    <dgm:cxn modelId="{4473FF4E-9391-4C46-A9BD-550CE46C2955}" type="presParOf" srcId="{524C5170-21CC-48AD-8108-F18B35C9A787}" destId="{E67BFA43-132D-43A0-9530-E33893A2931F}" srcOrd="1" destOrd="0" presId="urn:microsoft.com/office/officeart/2005/8/layout/hProcess11"/>
    <dgm:cxn modelId="{19ADA356-1ECF-4824-9A0A-B1811F24BBF8}" type="presParOf" srcId="{524C5170-21CC-48AD-8108-F18B35C9A787}" destId="{1FC67ECD-C47E-4158-ABBE-A1E85DBDD00D}" srcOrd="2" destOrd="0" presId="urn:microsoft.com/office/officeart/2005/8/layout/hProcess11"/>
    <dgm:cxn modelId="{36E92798-498A-4C94-8B8D-DC27245C09A6}" type="presParOf" srcId="{EB4BD037-6CD0-46ED-B961-43FEA499C43B}" destId="{96D10560-F19F-4C97-BEA0-5E2D09117A0E}" srcOrd="1" destOrd="0" presId="urn:microsoft.com/office/officeart/2005/8/layout/hProcess11"/>
    <dgm:cxn modelId="{2D3ACC59-ABDC-4482-AC35-83C05FA809FA}" type="presParOf" srcId="{EB4BD037-6CD0-46ED-B961-43FEA499C43B}" destId="{C5E86958-0AE2-4AF2-BFD6-93EA03E6AD4F}" srcOrd="2" destOrd="0" presId="urn:microsoft.com/office/officeart/2005/8/layout/hProcess11"/>
    <dgm:cxn modelId="{9C0F5F83-429F-49EA-A503-814BDC208DD4}" type="presParOf" srcId="{C5E86958-0AE2-4AF2-BFD6-93EA03E6AD4F}" destId="{8B6A06F5-2438-4C68-AAFB-98A8BFF435B4}" srcOrd="0" destOrd="0" presId="urn:microsoft.com/office/officeart/2005/8/layout/hProcess11"/>
    <dgm:cxn modelId="{08C2EB35-4292-4490-A83F-EA744446F75D}" type="presParOf" srcId="{C5E86958-0AE2-4AF2-BFD6-93EA03E6AD4F}" destId="{242BC587-637D-4251-8DE7-407AE9305C07}" srcOrd="1" destOrd="0" presId="urn:microsoft.com/office/officeart/2005/8/layout/hProcess11"/>
    <dgm:cxn modelId="{C4A83881-C7CA-4F82-AAF1-A4E4580DC619}" type="presParOf" srcId="{C5E86958-0AE2-4AF2-BFD6-93EA03E6AD4F}" destId="{55E0D846-9E33-4C4F-97F3-1015CF00EDCE}" srcOrd="2" destOrd="0" presId="urn:microsoft.com/office/officeart/2005/8/layout/hProcess11"/>
    <dgm:cxn modelId="{110AA383-8FA5-4802-ACF3-094DDBFB76B2}" type="presParOf" srcId="{EB4BD037-6CD0-46ED-B961-43FEA499C43B}" destId="{3DBD563B-F1E9-4001-81E7-9C9311C90692}" srcOrd="3" destOrd="0" presId="urn:microsoft.com/office/officeart/2005/8/layout/hProcess11"/>
    <dgm:cxn modelId="{24A038B1-D226-4749-8D4D-60D3AF621D29}" type="presParOf" srcId="{EB4BD037-6CD0-46ED-B961-43FEA499C43B}" destId="{ECA8582F-FF48-4A65-8E46-2D95CCFB2265}" srcOrd="4" destOrd="0" presId="urn:microsoft.com/office/officeart/2005/8/layout/hProcess11"/>
    <dgm:cxn modelId="{FC682447-422A-4F25-B660-24B084175266}" type="presParOf" srcId="{ECA8582F-FF48-4A65-8E46-2D95CCFB2265}" destId="{230CC4DD-D0F8-4D3D-B51A-E4BE851E5246}" srcOrd="0" destOrd="0" presId="urn:microsoft.com/office/officeart/2005/8/layout/hProcess11"/>
    <dgm:cxn modelId="{D12EE08B-DEDF-41ED-8904-BCD4A3FD5184}" type="presParOf" srcId="{ECA8582F-FF48-4A65-8E46-2D95CCFB2265}" destId="{6277AAB6-9A40-47CD-AAD1-38718956C160}" srcOrd="1" destOrd="0" presId="urn:microsoft.com/office/officeart/2005/8/layout/hProcess11"/>
    <dgm:cxn modelId="{565D1064-8FFE-4D40-8E4B-7C28E98DB073}" type="presParOf" srcId="{ECA8582F-FF48-4A65-8E46-2D95CCFB2265}" destId="{057D9463-2A22-4F3D-B3F7-2F2F28A553D5}" srcOrd="2" destOrd="0" presId="urn:microsoft.com/office/officeart/2005/8/layout/hProcess11"/>
    <dgm:cxn modelId="{E34630F8-8F8C-4F57-874B-34D471B3FB5C}" type="presParOf" srcId="{EB4BD037-6CD0-46ED-B961-43FEA499C43B}" destId="{381AFE19-5612-4C9E-B297-1D393275B160}" srcOrd="5" destOrd="0" presId="urn:microsoft.com/office/officeart/2005/8/layout/hProcess11"/>
    <dgm:cxn modelId="{A310EFC2-6F55-4A2D-9A92-7EC407BD3047}" type="presParOf" srcId="{EB4BD037-6CD0-46ED-B961-43FEA499C43B}" destId="{9500D698-2777-4DD8-8254-48A404A7B4A6}" srcOrd="6" destOrd="0" presId="urn:microsoft.com/office/officeart/2005/8/layout/hProcess11"/>
    <dgm:cxn modelId="{99449319-71EC-4BD6-A6A1-03BE5F71BA38}" type="presParOf" srcId="{9500D698-2777-4DD8-8254-48A404A7B4A6}" destId="{AB1265CE-DFFD-4BF7-960D-09957E8AA2AF}" srcOrd="0" destOrd="0" presId="urn:microsoft.com/office/officeart/2005/8/layout/hProcess11"/>
    <dgm:cxn modelId="{74E64BE0-43CD-4766-B943-4EB271A0376D}" type="presParOf" srcId="{9500D698-2777-4DD8-8254-48A404A7B4A6}" destId="{986FBD35-06DB-4380-90AA-718731C64A31}" srcOrd="1" destOrd="0" presId="urn:microsoft.com/office/officeart/2005/8/layout/hProcess11"/>
    <dgm:cxn modelId="{190947B1-E900-4754-B612-5BC7DDBCA022}" type="presParOf" srcId="{9500D698-2777-4DD8-8254-48A404A7B4A6}" destId="{BCD048AF-E121-417C-9393-D1B931EED06F}" srcOrd="2" destOrd="0" presId="urn:microsoft.com/office/officeart/2005/8/layout/hProcess11"/>
    <dgm:cxn modelId="{C2F0F4F4-36D0-41F1-8225-1EFD55541072}" type="presParOf" srcId="{EB4BD037-6CD0-46ED-B961-43FEA499C43B}" destId="{7CE86E2C-EC6E-40F1-9794-38945EB40269}" srcOrd="7" destOrd="0" presId="urn:microsoft.com/office/officeart/2005/8/layout/hProcess11"/>
    <dgm:cxn modelId="{BEA73138-A6EB-450F-9449-FEC7BC75D194}" type="presParOf" srcId="{EB4BD037-6CD0-46ED-B961-43FEA499C43B}" destId="{14DB8F36-ED71-4611-99BF-2B02842C02C6}" srcOrd="8" destOrd="0" presId="urn:microsoft.com/office/officeart/2005/8/layout/hProcess11"/>
    <dgm:cxn modelId="{4E5596FC-52E3-4D38-9E88-64ECD255DA9F}" type="presParOf" srcId="{14DB8F36-ED71-4611-99BF-2B02842C02C6}" destId="{6ABE6EB6-2F38-4982-838D-86B35AD4EDA9}" srcOrd="0" destOrd="0" presId="urn:microsoft.com/office/officeart/2005/8/layout/hProcess11"/>
    <dgm:cxn modelId="{67C6B424-F906-46AC-B0A6-30D7E8F35ADF}" type="presParOf" srcId="{14DB8F36-ED71-4611-99BF-2B02842C02C6}" destId="{92485662-5F1B-47CB-840C-D43B70249088}" srcOrd="1" destOrd="0" presId="urn:microsoft.com/office/officeart/2005/8/layout/hProcess11"/>
    <dgm:cxn modelId="{DAB92D54-6AAD-4749-A5C6-5CD057E17B12}" type="presParOf" srcId="{14DB8F36-ED71-4611-99BF-2B02842C02C6}" destId="{A4417900-51ED-492B-91AD-004A1B0FF92F}" srcOrd="2" destOrd="0" presId="urn:microsoft.com/office/officeart/2005/8/layout/hProcess11"/>
    <dgm:cxn modelId="{CE87E41B-588C-413D-AE9F-F16EFF891A30}" type="presParOf" srcId="{EB4BD037-6CD0-46ED-B961-43FEA499C43B}" destId="{BA5BBD92-6B02-4053-B0E6-1133142DC549}" srcOrd="9" destOrd="0" presId="urn:microsoft.com/office/officeart/2005/8/layout/hProcess11"/>
    <dgm:cxn modelId="{E02199C8-7F5D-435A-AED7-836681B612C1}" type="presParOf" srcId="{EB4BD037-6CD0-46ED-B961-43FEA499C43B}" destId="{7460607E-3570-4059-A73B-E9A8CD2BAFD8}" srcOrd="10" destOrd="0" presId="urn:microsoft.com/office/officeart/2005/8/layout/hProcess11"/>
    <dgm:cxn modelId="{6959B448-D062-420F-8C24-99F9D9D3384D}" type="presParOf" srcId="{7460607E-3570-4059-A73B-E9A8CD2BAFD8}" destId="{C3ED7D09-1E31-461A-AC31-487579E04604}" srcOrd="0" destOrd="0" presId="urn:microsoft.com/office/officeart/2005/8/layout/hProcess11"/>
    <dgm:cxn modelId="{B7E9641A-2FFB-454C-B916-C52A10594D4C}" type="presParOf" srcId="{7460607E-3570-4059-A73B-E9A8CD2BAFD8}" destId="{C7D13169-6E94-4FD6-AE80-CF5B64364626}" srcOrd="1" destOrd="0" presId="urn:microsoft.com/office/officeart/2005/8/layout/hProcess11"/>
    <dgm:cxn modelId="{84E4B00B-032F-4279-826B-30DB50B9DFBD}" type="presParOf" srcId="{7460607E-3570-4059-A73B-E9A8CD2BAFD8}" destId="{9DBFE670-57C1-4832-8704-784B156CA1B3}" srcOrd="2" destOrd="0" presId="urn:microsoft.com/office/officeart/2005/8/layout/hProcess11"/>
    <dgm:cxn modelId="{F3C48A4C-A547-4EA5-8E6F-95E73CA2ABAA}" type="presParOf" srcId="{EB4BD037-6CD0-46ED-B961-43FEA499C43B}" destId="{D0295C81-D956-454F-8D70-7E587BD95317}" srcOrd="11" destOrd="0" presId="urn:microsoft.com/office/officeart/2005/8/layout/hProcess11"/>
    <dgm:cxn modelId="{5D701D45-9AC1-4F48-A205-9E141EEB74DE}" type="presParOf" srcId="{EB4BD037-6CD0-46ED-B961-43FEA499C43B}" destId="{B12C0340-04C9-4DCB-A54B-F2AC1E2D96A3}" srcOrd="12" destOrd="0" presId="urn:microsoft.com/office/officeart/2005/8/layout/hProcess11"/>
    <dgm:cxn modelId="{D166D260-8E84-4927-AAB9-D15953176012}" type="presParOf" srcId="{B12C0340-04C9-4DCB-A54B-F2AC1E2D96A3}" destId="{59EE4EEA-8A90-4765-996A-E46B69DE0C13}" srcOrd="0" destOrd="0" presId="urn:microsoft.com/office/officeart/2005/8/layout/hProcess11"/>
    <dgm:cxn modelId="{35E079AB-2097-4BFC-9F21-A595270028C6}" type="presParOf" srcId="{B12C0340-04C9-4DCB-A54B-F2AC1E2D96A3}" destId="{0DCB3D72-25F2-48CB-B844-48B6F56F08F1}" srcOrd="1" destOrd="0" presId="urn:microsoft.com/office/officeart/2005/8/layout/hProcess11"/>
    <dgm:cxn modelId="{34C4766A-3CCF-4A43-BE71-DA6CF651D8E0}" type="presParOf" srcId="{B12C0340-04C9-4DCB-A54B-F2AC1E2D96A3}" destId="{8C2271CA-43CB-4225-A994-D217B572DC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10E9B7-3FF4-DE4C-8E54-5DF14377FD09}" type="doc">
      <dgm:prSet loTypeId="urn:microsoft.com/office/officeart/2005/8/layout/matrix3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BE8D6E0-5B95-E643-B8A2-0A41B0CD0F55}">
      <dgm:prSet phldrT="[Text]"/>
      <dgm:spPr/>
      <dgm:t>
        <a:bodyPr/>
        <a:lstStyle/>
        <a:p>
          <a:r>
            <a:rPr lang="en-US" b="1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Human Subjects</a:t>
          </a:r>
        </a:p>
      </dgm:t>
    </dgm:pt>
    <dgm:pt modelId="{5C75A29F-3833-A34C-9B39-72EF9FE57000}" type="parTrans" cxnId="{50FA844E-6C23-EC4B-A98B-613E48AF3093}">
      <dgm:prSet/>
      <dgm:spPr/>
      <dgm:t>
        <a:bodyPr/>
        <a:lstStyle/>
        <a:p>
          <a:endParaRPr lang="en-US"/>
        </a:p>
      </dgm:t>
    </dgm:pt>
    <dgm:pt modelId="{2A95BF4E-5D0A-AF4D-B87C-14762FF4549D}" type="sibTrans" cxnId="{50FA844E-6C23-EC4B-A98B-613E48AF3093}">
      <dgm:prSet/>
      <dgm:spPr/>
      <dgm:t>
        <a:bodyPr/>
        <a:lstStyle/>
        <a:p>
          <a:endParaRPr lang="en-US"/>
        </a:p>
      </dgm:t>
    </dgm:pt>
    <dgm:pt modelId="{25BB0EA6-826D-2241-8402-ED64CB48CE46}">
      <dgm:prSet phldrT="[Text]"/>
      <dgm:spPr/>
      <dgm:t>
        <a:bodyPr/>
        <a:lstStyle/>
        <a:p>
          <a:r>
            <a:rPr lang="en-US" b="1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Animal Subjects</a:t>
          </a:r>
        </a:p>
      </dgm:t>
    </dgm:pt>
    <dgm:pt modelId="{47FE050B-AD7E-AB4D-BA71-D13C04E4DA33}" type="parTrans" cxnId="{DB61C7C8-A168-D440-9F21-F24C6673B76A}">
      <dgm:prSet/>
      <dgm:spPr/>
      <dgm:t>
        <a:bodyPr/>
        <a:lstStyle/>
        <a:p>
          <a:endParaRPr lang="en-US"/>
        </a:p>
      </dgm:t>
    </dgm:pt>
    <dgm:pt modelId="{A6C661E9-C177-A94C-A948-5AABC33E7434}" type="sibTrans" cxnId="{DB61C7C8-A168-D440-9F21-F24C6673B76A}">
      <dgm:prSet/>
      <dgm:spPr/>
      <dgm:t>
        <a:bodyPr/>
        <a:lstStyle/>
        <a:p>
          <a:endParaRPr lang="en-US"/>
        </a:p>
      </dgm:t>
    </dgm:pt>
    <dgm:pt modelId="{E4235789-20C5-6546-89B7-693D15517BFE}">
      <dgm:prSet phldrT="[Text]"/>
      <dgm:spPr/>
      <dgm:t>
        <a:bodyPr/>
        <a:lstStyle/>
        <a:p>
          <a:pPr rtl="0"/>
          <a:r>
            <a:rPr lang="en-US" b="1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Conflicts of Interest</a:t>
          </a:r>
        </a:p>
      </dgm:t>
    </dgm:pt>
    <dgm:pt modelId="{9E13ED74-98A4-6548-A18D-96C501127B2F}" type="parTrans" cxnId="{159D90C2-7B10-9942-BEFF-3136F6305CD2}">
      <dgm:prSet/>
      <dgm:spPr/>
      <dgm:t>
        <a:bodyPr/>
        <a:lstStyle/>
        <a:p>
          <a:endParaRPr lang="en-US"/>
        </a:p>
      </dgm:t>
    </dgm:pt>
    <dgm:pt modelId="{000F506E-8CE5-5B47-A92D-294157679C53}" type="sibTrans" cxnId="{159D90C2-7B10-9942-BEFF-3136F6305CD2}">
      <dgm:prSet/>
      <dgm:spPr/>
      <dgm:t>
        <a:bodyPr/>
        <a:lstStyle/>
        <a:p>
          <a:endParaRPr lang="en-US"/>
        </a:p>
      </dgm:t>
    </dgm:pt>
    <dgm:pt modelId="{95EE100B-9AA4-1246-8EB8-D4AEEA176292}">
      <dgm:prSet phldrT="[Text]"/>
      <dgm:spPr/>
      <dgm:t>
        <a:bodyPr/>
        <a:lstStyle/>
        <a:p>
          <a:pPr rtl="0"/>
          <a:r>
            <a:rPr lang="en-US" b="1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Sponsored Programs</a:t>
          </a:r>
        </a:p>
      </dgm:t>
    </dgm:pt>
    <dgm:pt modelId="{2BEA0EF0-99AC-324D-8BD6-C1A10B26D98B}" type="parTrans" cxnId="{B4B64A64-98DC-0849-AF2F-E1E6E44EC1EA}">
      <dgm:prSet/>
      <dgm:spPr/>
      <dgm:t>
        <a:bodyPr/>
        <a:lstStyle/>
        <a:p>
          <a:endParaRPr lang="en-US"/>
        </a:p>
      </dgm:t>
    </dgm:pt>
    <dgm:pt modelId="{7A28ADA7-5150-5B4C-920C-136D5BE978D3}" type="sibTrans" cxnId="{B4B64A64-98DC-0849-AF2F-E1E6E44EC1EA}">
      <dgm:prSet/>
      <dgm:spPr/>
      <dgm:t>
        <a:bodyPr/>
        <a:lstStyle/>
        <a:p>
          <a:endParaRPr lang="en-US"/>
        </a:p>
      </dgm:t>
    </dgm:pt>
    <dgm:pt modelId="{312F90BC-59BA-6542-89AA-894A6A795B9D}" type="pres">
      <dgm:prSet presAssocID="{0210E9B7-3FF4-DE4C-8E54-5DF14377FD09}" presName="matrix" presStyleCnt="0">
        <dgm:presLayoutVars>
          <dgm:chMax val="1"/>
          <dgm:dir/>
          <dgm:resizeHandles val="exact"/>
        </dgm:presLayoutVars>
      </dgm:prSet>
      <dgm:spPr/>
    </dgm:pt>
    <dgm:pt modelId="{E6EF9923-1A7E-0846-AAFD-5A71343E5BE6}" type="pres">
      <dgm:prSet presAssocID="{0210E9B7-3FF4-DE4C-8E54-5DF14377FD09}" presName="diamond" presStyleLbl="bgShp" presStyleIdx="0" presStyleCnt="1"/>
      <dgm:spPr>
        <a:solidFill>
          <a:srgbClr val="7030A0"/>
        </a:solidFill>
      </dgm:spPr>
    </dgm:pt>
    <dgm:pt modelId="{BE2DD55F-CD24-384A-86AC-8DED4659EB36}" type="pres">
      <dgm:prSet presAssocID="{0210E9B7-3FF4-DE4C-8E54-5DF14377FD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5C7878-EA3F-7E46-8730-0DB3E244946E}" type="pres">
      <dgm:prSet presAssocID="{0210E9B7-3FF4-DE4C-8E54-5DF14377FD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F9A7B5F-C72E-CF49-92AE-38AA3A94775E}" type="pres">
      <dgm:prSet presAssocID="{0210E9B7-3FF4-DE4C-8E54-5DF14377FD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D0083A-C7FA-9C43-9B95-94BE0FFA4398}" type="pres">
      <dgm:prSet presAssocID="{0210E9B7-3FF4-DE4C-8E54-5DF14377FD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4B64A64-98DC-0849-AF2F-E1E6E44EC1EA}" srcId="{0210E9B7-3FF4-DE4C-8E54-5DF14377FD09}" destId="{95EE100B-9AA4-1246-8EB8-D4AEEA176292}" srcOrd="1" destOrd="0" parTransId="{2BEA0EF0-99AC-324D-8BD6-C1A10B26D98B}" sibTransId="{7A28ADA7-5150-5B4C-920C-136D5BE978D3}"/>
    <dgm:cxn modelId="{BD038247-EE95-C546-A3E3-D376B0F71834}" type="presOf" srcId="{6BE8D6E0-5B95-E643-B8A2-0A41B0CD0F55}" destId="{FF9A7B5F-C72E-CF49-92AE-38AA3A94775E}" srcOrd="0" destOrd="0" presId="urn:microsoft.com/office/officeart/2005/8/layout/matrix3"/>
    <dgm:cxn modelId="{50FA844E-6C23-EC4B-A98B-613E48AF3093}" srcId="{0210E9B7-3FF4-DE4C-8E54-5DF14377FD09}" destId="{6BE8D6E0-5B95-E643-B8A2-0A41B0CD0F55}" srcOrd="2" destOrd="0" parTransId="{5C75A29F-3833-A34C-9B39-72EF9FE57000}" sibTransId="{2A95BF4E-5D0A-AF4D-B87C-14762FF4549D}"/>
    <dgm:cxn modelId="{0B1E5A71-8298-6147-929C-A449A38B0702}" type="presOf" srcId="{25BB0EA6-826D-2241-8402-ED64CB48CE46}" destId="{2DD0083A-C7FA-9C43-9B95-94BE0FFA4398}" srcOrd="0" destOrd="0" presId="urn:microsoft.com/office/officeart/2005/8/layout/matrix3"/>
    <dgm:cxn modelId="{FC18CF75-E2E1-4046-AE91-4D7EF008ADFF}" type="presOf" srcId="{0210E9B7-3FF4-DE4C-8E54-5DF14377FD09}" destId="{312F90BC-59BA-6542-89AA-894A6A795B9D}" srcOrd="0" destOrd="0" presId="urn:microsoft.com/office/officeart/2005/8/layout/matrix3"/>
    <dgm:cxn modelId="{FA8E25C0-7F6D-4540-9572-750159413EE6}" type="presOf" srcId="{95EE100B-9AA4-1246-8EB8-D4AEEA176292}" destId="{C85C7878-EA3F-7E46-8730-0DB3E244946E}" srcOrd="0" destOrd="0" presId="urn:microsoft.com/office/officeart/2005/8/layout/matrix3"/>
    <dgm:cxn modelId="{159D90C2-7B10-9942-BEFF-3136F6305CD2}" srcId="{0210E9B7-3FF4-DE4C-8E54-5DF14377FD09}" destId="{E4235789-20C5-6546-89B7-693D15517BFE}" srcOrd="0" destOrd="0" parTransId="{9E13ED74-98A4-6548-A18D-96C501127B2F}" sibTransId="{000F506E-8CE5-5B47-A92D-294157679C53}"/>
    <dgm:cxn modelId="{DB61C7C8-A168-D440-9F21-F24C6673B76A}" srcId="{0210E9B7-3FF4-DE4C-8E54-5DF14377FD09}" destId="{25BB0EA6-826D-2241-8402-ED64CB48CE46}" srcOrd="3" destOrd="0" parTransId="{47FE050B-AD7E-AB4D-BA71-D13C04E4DA33}" sibTransId="{A6C661E9-C177-A94C-A948-5AABC33E7434}"/>
    <dgm:cxn modelId="{A37C05DD-41CC-BB41-89E2-1E0D44164332}" type="presOf" srcId="{E4235789-20C5-6546-89B7-693D15517BFE}" destId="{BE2DD55F-CD24-384A-86AC-8DED4659EB36}" srcOrd="0" destOrd="0" presId="urn:microsoft.com/office/officeart/2005/8/layout/matrix3"/>
    <dgm:cxn modelId="{41B7F3BB-770B-034E-B960-A68DE8319573}" type="presParOf" srcId="{312F90BC-59BA-6542-89AA-894A6A795B9D}" destId="{E6EF9923-1A7E-0846-AAFD-5A71343E5BE6}" srcOrd="0" destOrd="0" presId="urn:microsoft.com/office/officeart/2005/8/layout/matrix3"/>
    <dgm:cxn modelId="{E5C48BB8-42B9-F544-9F5A-C8F8182C1EF6}" type="presParOf" srcId="{312F90BC-59BA-6542-89AA-894A6A795B9D}" destId="{BE2DD55F-CD24-384A-86AC-8DED4659EB36}" srcOrd="1" destOrd="0" presId="urn:microsoft.com/office/officeart/2005/8/layout/matrix3"/>
    <dgm:cxn modelId="{66C6298D-62E1-EC4E-B987-FCFD176F9ED8}" type="presParOf" srcId="{312F90BC-59BA-6542-89AA-894A6A795B9D}" destId="{C85C7878-EA3F-7E46-8730-0DB3E244946E}" srcOrd="2" destOrd="0" presId="urn:microsoft.com/office/officeart/2005/8/layout/matrix3"/>
    <dgm:cxn modelId="{EFB48C33-0CC9-4A48-B3A2-A0497E29E1A2}" type="presParOf" srcId="{312F90BC-59BA-6542-89AA-894A6A795B9D}" destId="{FF9A7B5F-C72E-CF49-92AE-38AA3A94775E}" srcOrd="3" destOrd="0" presId="urn:microsoft.com/office/officeart/2005/8/layout/matrix3"/>
    <dgm:cxn modelId="{AA597EB8-1082-9443-9B9C-EFF4D10CEFD1}" type="presParOf" srcId="{312F90BC-59BA-6542-89AA-894A6A795B9D}" destId="{2DD0083A-C7FA-9C43-9B95-94BE0FFA43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8F5D22-0D7A-1A43-89A1-C838103572E2}" type="doc">
      <dgm:prSet loTypeId="urn:microsoft.com/office/officeart/2005/8/layout/vProcess5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171F77B-8094-9E4A-8848-5FF6690A03DE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Business Process Assessment &amp; Mapping</a:t>
          </a:r>
        </a:p>
      </dgm:t>
    </dgm:pt>
    <dgm:pt modelId="{799D2227-A3F3-E74A-9BDD-EB1F6EA8CE1D}" type="parTrans" cxnId="{ECB92C5B-DF7A-9249-83AB-F6577C4AAA77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F4193CC-07DF-B64C-A15C-3B307DCD0932}" type="sibTrans" cxnId="{ECB92C5B-DF7A-9249-83AB-F6577C4AAA77}">
      <dgm:prSet/>
      <dgm:spPr/>
      <dgm:t>
        <a:bodyPr/>
        <a:lstStyle/>
        <a:p>
          <a:pPr rtl="0"/>
          <a:endParaRPr lang="en-US" b="0" i="0">
            <a:solidFill>
              <a:srgbClr val="7030A0"/>
            </a:solidFill>
            <a:latin typeface="Roboto" panose="02000000000000000000" pitchFamily="2" charset="0"/>
          </a:endParaRPr>
        </a:p>
      </dgm:t>
    </dgm:pt>
    <dgm:pt modelId="{6EEF496B-DDB4-A84D-90B6-971A3E4CAAD4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On-site Prototype Demo &amp; Training **</a:t>
          </a:r>
        </a:p>
      </dgm:t>
    </dgm:pt>
    <dgm:pt modelId="{CFBDEFC3-A539-C944-B8E7-C21CB50C17C4}" type="parTrans" cxnId="{9579CCCA-15C8-A94F-AADC-B6AF1C5D0D2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3823990-517A-D140-BE6C-0FBAF581858F}" type="sibTrans" cxnId="{9579CCCA-15C8-A94F-AADC-B6AF1C5D0D20}">
      <dgm:prSet/>
      <dgm:spPr/>
      <dgm:t>
        <a:bodyPr/>
        <a:lstStyle/>
        <a:p>
          <a:pPr rtl="0"/>
          <a:endParaRPr lang="en-US" b="0" i="0">
            <a:solidFill>
              <a:srgbClr val="7030A0"/>
            </a:solidFill>
            <a:latin typeface="Roboto" panose="02000000000000000000" pitchFamily="2" charset="0"/>
          </a:endParaRPr>
        </a:p>
      </dgm:t>
    </dgm:pt>
    <dgm:pt modelId="{492CF10E-D26E-9943-8ADD-7662F9D227D7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Process Revision &amp; Iteration</a:t>
          </a:r>
        </a:p>
      </dgm:t>
    </dgm:pt>
    <dgm:pt modelId="{B532A387-D762-5F41-950C-EE49A72CA8C4}" type="parTrans" cxnId="{682FC4AB-A84E-BA43-B7D6-0CE6E06913AD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F2E0FB6F-9F7B-7F41-B811-E65719FD9D3D}" type="sibTrans" cxnId="{682FC4AB-A84E-BA43-B7D6-0CE6E06913AD}">
      <dgm:prSet/>
      <dgm:spPr/>
      <dgm:t>
        <a:bodyPr/>
        <a:lstStyle/>
        <a:p>
          <a:pPr rtl="0"/>
          <a:endParaRPr lang="en-US" b="0" i="0">
            <a:solidFill>
              <a:srgbClr val="7030A0"/>
            </a:solidFill>
            <a:latin typeface="Roboto" panose="02000000000000000000" pitchFamily="2" charset="0"/>
          </a:endParaRPr>
        </a:p>
      </dgm:t>
    </dgm:pt>
    <dgm:pt modelId="{D8419CD7-8ACE-334F-9CD5-A3F731F0C87F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Project Team Review</a:t>
          </a:r>
        </a:p>
      </dgm:t>
    </dgm:pt>
    <dgm:pt modelId="{E9C1841D-47E4-8C44-B1E5-F3E96447167E}" type="parTrans" cxnId="{158EACF9-5EE3-F243-89A2-06AA21AEB5D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0F9267BB-B258-C048-A9F4-9E01A754B982}" type="sibTrans" cxnId="{158EACF9-5EE3-F243-89A2-06AA21AEB5D0}">
      <dgm:prSet/>
      <dgm:spPr/>
      <dgm:t>
        <a:bodyPr/>
        <a:lstStyle/>
        <a:p>
          <a:pPr rtl="0"/>
          <a:endParaRPr lang="en-US" b="0" i="0">
            <a:solidFill>
              <a:srgbClr val="7030A0"/>
            </a:solidFill>
            <a:latin typeface="Roboto" panose="02000000000000000000" pitchFamily="2" charset="0"/>
          </a:endParaRPr>
        </a:p>
      </dgm:t>
    </dgm:pt>
    <dgm:pt modelId="{F5CD0D37-4F8E-1840-BD6F-53E15FE36B18}">
      <dgm:prSet/>
      <dgm:spPr/>
      <dgm:t>
        <a:bodyPr/>
        <a:lstStyle/>
        <a:p>
          <a:r>
            <a:rPr lang="en-US" b="0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User Acceptance Testing &amp; Training **</a:t>
          </a:r>
        </a:p>
      </dgm:t>
    </dgm:pt>
    <dgm:pt modelId="{88D6A90E-5DCD-4B4E-BC00-801C33CD9860}" type="parTrans" cxnId="{8BC2F391-26C3-D242-9BEF-9DA853C7F484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6D06A493-5F9C-0D4A-8F1F-2B36F6252373}" type="sibTrans" cxnId="{8BC2F391-26C3-D242-9BEF-9DA853C7F484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F7F40666-A3EF-6D4C-9FD3-C8BF88E9057E}" type="pres">
      <dgm:prSet presAssocID="{098F5D22-0D7A-1A43-89A1-C838103572E2}" presName="outerComposite" presStyleCnt="0">
        <dgm:presLayoutVars>
          <dgm:chMax val="5"/>
          <dgm:dir/>
          <dgm:resizeHandles val="exact"/>
        </dgm:presLayoutVars>
      </dgm:prSet>
      <dgm:spPr/>
    </dgm:pt>
    <dgm:pt modelId="{34A23FD6-D9C1-744D-880F-F4CF786B02AD}" type="pres">
      <dgm:prSet presAssocID="{098F5D22-0D7A-1A43-89A1-C838103572E2}" presName="dummyMaxCanvas" presStyleCnt="0">
        <dgm:presLayoutVars/>
      </dgm:prSet>
      <dgm:spPr/>
    </dgm:pt>
    <dgm:pt modelId="{81533F67-955D-3B4B-9A12-F3F00AD2440E}" type="pres">
      <dgm:prSet presAssocID="{098F5D22-0D7A-1A43-89A1-C838103572E2}" presName="FiveNodes_1" presStyleLbl="node1" presStyleIdx="0" presStyleCnt="5">
        <dgm:presLayoutVars>
          <dgm:bulletEnabled val="1"/>
        </dgm:presLayoutVars>
      </dgm:prSet>
      <dgm:spPr/>
    </dgm:pt>
    <dgm:pt modelId="{976CBEC2-18BF-0942-8E36-B97455A98787}" type="pres">
      <dgm:prSet presAssocID="{098F5D22-0D7A-1A43-89A1-C838103572E2}" presName="FiveNodes_2" presStyleLbl="node1" presStyleIdx="1" presStyleCnt="5">
        <dgm:presLayoutVars>
          <dgm:bulletEnabled val="1"/>
        </dgm:presLayoutVars>
      </dgm:prSet>
      <dgm:spPr/>
    </dgm:pt>
    <dgm:pt modelId="{FB8F2074-66ED-0C49-8C52-D5C0710E9AD9}" type="pres">
      <dgm:prSet presAssocID="{098F5D22-0D7A-1A43-89A1-C838103572E2}" presName="FiveNodes_3" presStyleLbl="node1" presStyleIdx="2" presStyleCnt="5">
        <dgm:presLayoutVars>
          <dgm:bulletEnabled val="1"/>
        </dgm:presLayoutVars>
      </dgm:prSet>
      <dgm:spPr/>
    </dgm:pt>
    <dgm:pt modelId="{E19D771D-8075-074E-9A75-47F2ABE04E99}" type="pres">
      <dgm:prSet presAssocID="{098F5D22-0D7A-1A43-89A1-C838103572E2}" presName="FiveNodes_4" presStyleLbl="node1" presStyleIdx="3" presStyleCnt="5">
        <dgm:presLayoutVars>
          <dgm:bulletEnabled val="1"/>
        </dgm:presLayoutVars>
      </dgm:prSet>
      <dgm:spPr/>
    </dgm:pt>
    <dgm:pt modelId="{6192E543-5DB5-4140-9EEE-73F4944CCDE7}" type="pres">
      <dgm:prSet presAssocID="{098F5D22-0D7A-1A43-89A1-C838103572E2}" presName="FiveNodes_5" presStyleLbl="node1" presStyleIdx="4" presStyleCnt="5">
        <dgm:presLayoutVars>
          <dgm:bulletEnabled val="1"/>
        </dgm:presLayoutVars>
      </dgm:prSet>
      <dgm:spPr/>
    </dgm:pt>
    <dgm:pt modelId="{6FCC8756-62A8-7E4D-B6DA-B856E71FB49B}" type="pres">
      <dgm:prSet presAssocID="{098F5D22-0D7A-1A43-89A1-C838103572E2}" presName="FiveConn_1-2" presStyleLbl="fgAccFollowNode1" presStyleIdx="0" presStyleCnt="4">
        <dgm:presLayoutVars>
          <dgm:bulletEnabled val="1"/>
        </dgm:presLayoutVars>
      </dgm:prSet>
      <dgm:spPr/>
    </dgm:pt>
    <dgm:pt modelId="{FD56E325-C583-FD49-B024-A5D8DCF5BE5E}" type="pres">
      <dgm:prSet presAssocID="{098F5D22-0D7A-1A43-89A1-C838103572E2}" presName="FiveConn_2-3" presStyleLbl="fgAccFollowNode1" presStyleIdx="1" presStyleCnt="4">
        <dgm:presLayoutVars>
          <dgm:bulletEnabled val="1"/>
        </dgm:presLayoutVars>
      </dgm:prSet>
      <dgm:spPr/>
    </dgm:pt>
    <dgm:pt modelId="{8F9DA39F-4DC6-8C4D-BE74-30E45690952C}" type="pres">
      <dgm:prSet presAssocID="{098F5D22-0D7A-1A43-89A1-C838103572E2}" presName="FiveConn_3-4" presStyleLbl="fgAccFollowNode1" presStyleIdx="2" presStyleCnt="4">
        <dgm:presLayoutVars>
          <dgm:bulletEnabled val="1"/>
        </dgm:presLayoutVars>
      </dgm:prSet>
      <dgm:spPr/>
    </dgm:pt>
    <dgm:pt modelId="{B88FE5EB-9C2E-B345-93F6-6D6A1669490F}" type="pres">
      <dgm:prSet presAssocID="{098F5D22-0D7A-1A43-89A1-C838103572E2}" presName="FiveConn_4-5" presStyleLbl="fgAccFollowNode1" presStyleIdx="3" presStyleCnt="4">
        <dgm:presLayoutVars>
          <dgm:bulletEnabled val="1"/>
        </dgm:presLayoutVars>
      </dgm:prSet>
      <dgm:spPr/>
    </dgm:pt>
    <dgm:pt modelId="{F4EFC6E8-4473-0F47-AE7A-F63AE7C80D88}" type="pres">
      <dgm:prSet presAssocID="{098F5D22-0D7A-1A43-89A1-C838103572E2}" presName="FiveNodes_1_text" presStyleLbl="node1" presStyleIdx="4" presStyleCnt="5">
        <dgm:presLayoutVars>
          <dgm:bulletEnabled val="1"/>
        </dgm:presLayoutVars>
      </dgm:prSet>
      <dgm:spPr/>
    </dgm:pt>
    <dgm:pt modelId="{ED50DB24-AAAB-E049-BCBF-95E9AAA7A9A4}" type="pres">
      <dgm:prSet presAssocID="{098F5D22-0D7A-1A43-89A1-C838103572E2}" presName="FiveNodes_2_text" presStyleLbl="node1" presStyleIdx="4" presStyleCnt="5">
        <dgm:presLayoutVars>
          <dgm:bulletEnabled val="1"/>
        </dgm:presLayoutVars>
      </dgm:prSet>
      <dgm:spPr/>
    </dgm:pt>
    <dgm:pt modelId="{BABD19B2-7F9E-1542-AF7D-51046B37BC91}" type="pres">
      <dgm:prSet presAssocID="{098F5D22-0D7A-1A43-89A1-C838103572E2}" presName="FiveNodes_3_text" presStyleLbl="node1" presStyleIdx="4" presStyleCnt="5">
        <dgm:presLayoutVars>
          <dgm:bulletEnabled val="1"/>
        </dgm:presLayoutVars>
      </dgm:prSet>
      <dgm:spPr/>
    </dgm:pt>
    <dgm:pt modelId="{D1E7BFAB-C77A-C44A-84B1-FA16A0DFA29A}" type="pres">
      <dgm:prSet presAssocID="{098F5D22-0D7A-1A43-89A1-C838103572E2}" presName="FiveNodes_4_text" presStyleLbl="node1" presStyleIdx="4" presStyleCnt="5">
        <dgm:presLayoutVars>
          <dgm:bulletEnabled val="1"/>
        </dgm:presLayoutVars>
      </dgm:prSet>
      <dgm:spPr/>
    </dgm:pt>
    <dgm:pt modelId="{998F80DA-57DF-AF40-B192-393593809D5A}" type="pres">
      <dgm:prSet presAssocID="{098F5D22-0D7A-1A43-89A1-C838103572E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6DB320C-862A-0C4C-82AC-739A8A4CB964}" type="presOf" srcId="{F5CD0D37-4F8E-1840-BD6F-53E15FE36B18}" destId="{6192E543-5DB5-4140-9EEE-73F4944CCDE7}" srcOrd="0" destOrd="0" presId="urn:microsoft.com/office/officeart/2005/8/layout/vProcess5"/>
    <dgm:cxn modelId="{CEB36115-8F11-FE48-8461-418275D88D7F}" type="presOf" srcId="{D8419CD7-8ACE-334F-9CD5-A3F731F0C87F}" destId="{E19D771D-8075-074E-9A75-47F2ABE04E99}" srcOrd="0" destOrd="0" presId="urn:microsoft.com/office/officeart/2005/8/layout/vProcess5"/>
    <dgm:cxn modelId="{3C0D5022-5DA1-9249-86E0-7F7934C5445C}" type="presOf" srcId="{6EEF496B-DDB4-A84D-90B6-971A3E4CAAD4}" destId="{976CBEC2-18BF-0942-8E36-B97455A98787}" srcOrd="0" destOrd="0" presId="urn:microsoft.com/office/officeart/2005/8/layout/vProcess5"/>
    <dgm:cxn modelId="{18B41731-0165-9C4D-B130-28060A1D73E5}" type="presOf" srcId="{6EEF496B-DDB4-A84D-90B6-971A3E4CAAD4}" destId="{ED50DB24-AAAB-E049-BCBF-95E9AAA7A9A4}" srcOrd="1" destOrd="0" presId="urn:microsoft.com/office/officeart/2005/8/layout/vProcess5"/>
    <dgm:cxn modelId="{FB3E8E37-52CA-564A-8CC3-7DEFFC843D02}" type="presOf" srcId="{098F5D22-0D7A-1A43-89A1-C838103572E2}" destId="{F7F40666-A3EF-6D4C-9FD3-C8BF88E9057E}" srcOrd="0" destOrd="0" presId="urn:microsoft.com/office/officeart/2005/8/layout/vProcess5"/>
    <dgm:cxn modelId="{ECB92C5B-DF7A-9249-83AB-F6577C4AAA77}" srcId="{098F5D22-0D7A-1A43-89A1-C838103572E2}" destId="{A171F77B-8094-9E4A-8848-5FF6690A03DE}" srcOrd="0" destOrd="0" parTransId="{799D2227-A3F3-E74A-9BDD-EB1F6EA8CE1D}" sibTransId="{8F4193CC-07DF-B64C-A15C-3B307DCD0932}"/>
    <dgm:cxn modelId="{A192CA6B-9099-1746-B971-00207F623D24}" type="presOf" srcId="{F2E0FB6F-9F7B-7F41-B811-E65719FD9D3D}" destId="{8F9DA39F-4DC6-8C4D-BE74-30E45690952C}" srcOrd="0" destOrd="0" presId="urn:microsoft.com/office/officeart/2005/8/layout/vProcess5"/>
    <dgm:cxn modelId="{0C3E6B75-945E-8A4F-9558-362D3D731841}" type="presOf" srcId="{A171F77B-8094-9E4A-8848-5FF6690A03DE}" destId="{81533F67-955D-3B4B-9A12-F3F00AD2440E}" srcOrd="0" destOrd="0" presId="urn:microsoft.com/office/officeart/2005/8/layout/vProcess5"/>
    <dgm:cxn modelId="{7EB13377-A01B-AC4E-B84A-D9A70E8D7E61}" type="presOf" srcId="{A171F77B-8094-9E4A-8848-5FF6690A03DE}" destId="{F4EFC6E8-4473-0F47-AE7A-F63AE7C80D88}" srcOrd="1" destOrd="0" presId="urn:microsoft.com/office/officeart/2005/8/layout/vProcess5"/>
    <dgm:cxn modelId="{8BC2F391-26C3-D242-9BEF-9DA853C7F484}" srcId="{098F5D22-0D7A-1A43-89A1-C838103572E2}" destId="{F5CD0D37-4F8E-1840-BD6F-53E15FE36B18}" srcOrd="4" destOrd="0" parTransId="{88D6A90E-5DCD-4B4E-BC00-801C33CD9860}" sibTransId="{6D06A493-5F9C-0D4A-8F1F-2B36F6252373}"/>
    <dgm:cxn modelId="{6056D397-6C25-4E42-85D6-2F56F8EE2CF9}" type="presOf" srcId="{8F4193CC-07DF-B64C-A15C-3B307DCD0932}" destId="{6FCC8756-62A8-7E4D-B6DA-B856E71FB49B}" srcOrd="0" destOrd="0" presId="urn:microsoft.com/office/officeart/2005/8/layout/vProcess5"/>
    <dgm:cxn modelId="{AFF3F2A8-2E5B-D446-946A-EADA95273B5E}" type="presOf" srcId="{492CF10E-D26E-9943-8ADD-7662F9D227D7}" destId="{FB8F2074-66ED-0C49-8C52-D5C0710E9AD9}" srcOrd="0" destOrd="0" presId="urn:microsoft.com/office/officeart/2005/8/layout/vProcess5"/>
    <dgm:cxn modelId="{682FC4AB-A84E-BA43-B7D6-0CE6E06913AD}" srcId="{098F5D22-0D7A-1A43-89A1-C838103572E2}" destId="{492CF10E-D26E-9943-8ADD-7662F9D227D7}" srcOrd="2" destOrd="0" parTransId="{B532A387-D762-5F41-950C-EE49A72CA8C4}" sibTransId="{F2E0FB6F-9F7B-7F41-B811-E65719FD9D3D}"/>
    <dgm:cxn modelId="{9231DBAB-9720-0443-AFF5-D1E39BF5045C}" type="presOf" srcId="{D8419CD7-8ACE-334F-9CD5-A3F731F0C87F}" destId="{D1E7BFAB-C77A-C44A-84B1-FA16A0DFA29A}" srcOrd="1" destOrd="0" presId="urn:microsoft.com/office/officeart/2005/8/layout/vProcess5"/>
    <dgm:cxn modelId="{9579CCCA-15C8-A94F-AADC-B6AF1C5D0D20}" srcId="{098F5D22-0D7A-1A43-89A1-C838103572E2}" destId="{6EEF496B-DDB4-A84D-90B6-971A3E4CAAD4}" srcOrd="1" destOrd="0" parTransId="{CFBDEFC3-A539-C944-B8E7-C21CB50C17C4}" sibTransId="{23823990-517A-D140-BE6C-0FBAF581858F}"/>
    <dgm:cxn modelId="{5C628AD4-827E-C846-BA2B-94D91BAF6A1F}" type="presOf" srcId="{F5CD0D37-4F8E-1840-BD6F-53E15FE36B18}" destId="{998F80DA-57DF-AF40-B192-393593809D5A}" srcOrd="1" destOrd="0" presId="urn:microsoft.com/office/officeart/2005/8/layout/vProcess5"/>
    <dgm:cxn modelId="{83D235EF-7321-9247-A835-B5B04F29EE08}" type="presOf" srcId="{0F9267BB-B258-C048-A9F4-9E01A754B982}" destId="{B88FE5EB-9C2E-B345-93F6-6D6A1669490F}" srcOrd="0" destOrd="0" presId="urn:microsoft.com/office/officeart/2005/8/layout/vProcess5"/>
    <dgm:cxn modelId="{68D7DDEF-A5A8-544C-B357-D1098F06E6A5}" type="presOf" srcId="{492CF10E-D26E-9943-8ADD-7662F9D227D7}" destId="{BABD19B2-7F9E-1542-AF7D-51046B37BC91}" srcOrd="1" destOrd="0" presId="urn:microsoft.com/office/officeart/2005/8/layout/vProcess5"/>
    <dgm:cxn modelId="{EC121BF7-7400-A549-903D-2912C2EC4F44}" type="presOf" srcId="{23823990-517A-D140-BE6C-0FBAF581858F}" destId="{FD56E325-C583-FD49-B024-A5D8DCF5BE5E}" srcOrd="0" destOrd="0" presId="urn:microsoft.com/office/officeart/2005/8/layout/vProcess5"/>
    <dgm:cxn modelId="{158EACF9-5EE3-F243-89A2-06AA21AEB5D0}" srcId="{098F5D22-0D7A-1A43-89A1-C838103572E2}" destId="{D8419CD7-8ACE-334F-9CD5-A3F731F0C87F}" srcOrd="3" destOrd="0" parTransId="{E9C1841D-47E4-8C44-B1E5-F3E96447167E}" sibTransId="{0F9267BB-B258-C048-A9F4-9E01A754B982}"/>
    <dgm:cxn modelId="{DEE4492D-C372-D04B-9DF0-FBEEC84B7BB1}" type="presParOf" srcId="{F7F40666-A3EF-6D4C-9FD3-C8BF88E9057E}" destId="{34A23FD6-D9C1-744D-880F-F4CF786B02AD}" srcOrd="0" destOrd="0" presId="urn:microsoft.com/office/officeart/2005/8/layout/vProcess5"/>
    <dgm:cxn modelId="{6F7B30A2-DDF9-4748-A98D-9FA9E01992D9}" type="presParOf" srcId="{F7F40666-A3EF-6D4C-9FD3-C8BF88E9057E}" destId="{81533F67-955D-3B4B-9A12-F3F00AD2440E}" srcOrd="1" destOrd="0" presId="urn:microsoft.com/office/officeart/2005/8/layout/vProcess5"/>
    <dgm:cxn modelId="{31DF6882-B2F2-9247-A8BF-23C11C453D8B}" type="presParOf" srcId="{F7F40666-A3EF-6D4C-9FD3-C8BF88E9057E}" destId="{976CBEC2-18BF-0942-8E36-B97455A98787}" srcOrd="2" destOrd="0" presId="urn:microsoft.com/office/officeart/2005/8/layout/vProcess5"/>
    <dgm:cxn modelId="{7D84B344-A1BF-454F-9340-6CE8A7FB1E0B}" type="presParOf" srcId="{F7F40666-A3EF-6D4C-9FD3-C8BF88E9057E}" destId="{FB8F2074-66ED-0C49-8C52-D5C0710E9AD9}" srcOrd="3" destOrd="0" presId="urn:microsoft.com/office/officeart/2005/8/layout/vProcess5"/>
    <dgm:cxn modelId="{A301FA90-2FE9-4D49-8ADF-1705EC94CFB6}" type="presParOf" srcId="{F7F40666-A3EF-6D4C-9FD3-C8BF88E9057E}" destId="{E19D771D-8075-074E-9A75-47F2ABE04E99}" srcOrd="4" destOrd="0" presId="urn:microsoft.com/office/officeart/2005/8/layout/vProcess5"/>
    <dgm:cxn modelId="{ABB5E9E1-C2C3-9F4F-9A04-1C9084DB23DB}" type="presParOf" srcId="{F7F40666-A3EF-6D4C-9FD3-C8BF88E9057E}" destId="{6192E543-5DB5-4140-9EEE-73F4944CCDE7}" srcOrd="5" destOrd="0" presId="urn:microsoft.com/office/officeart/2005/8/layout/vProcess5"/>
    <dgm:cxn modelId="{4863FEA4-D591-494D-B9AE-DC10A6BF4D20}" type="presParOf" srcId="{F7F40666-A3EF-6D4C-9FD3-C8BF88E9057E}" destId="{6FCC8756-62A8-7E4D-B6DA-B856E71FB49B}" srcOrd="6" destOrd="0" presId="urn:microsoft.com/office/officeart/2005/8/layout/vProcess5"/>
    <dgm:cxn modelId="{BA74FD78-B7EA-F940-8862-4A25BAFE9F1E}" type="presParOf" srcId="{F7F40666-A3EF-6D4C-9FD3-C8BF88E9057E}" destId="{FD56E325-C583-FD49-B024-A5D8DCF5BE5E}" srcOrd="7" destOrd="0" presId="urn:microsoft.com/office/officeart/2005/8/layout/vProcess5"/>
    <dgm:cxn modelId="{C251C493-8F15-BA41-A687-60D02A5FBF38}" type="presParOf" srcId="{F7F40666-A3EF-6D4C-9FD3-C8BF88E9057E}" destId="{8F9DA39F-4DC6-8C4D-BE74-30E45690952C}" srcOrd="8" destOrd="0" presId="urn:microsoft.com/office/officeart/2005/8/layout/vProcess5"/>
    <dgm:cxn modelId="{AD350523-7C20-4147-902E-74F3E07AB39C}" type="presParOf" srcId="{F7F40666-A3EF-6D4C-9FD3-C8BF88E9057E}" destId="{B88FE5EB-9C2E-B345-93F6-6D6A1669490F}" srcOrd="9" destOrd="0" presId="urn:microsoft.com/office/officeart/2005/8/layout/vProcess5"/>
    <dgm:cxn modelId="{A75C1A9E-64B3-9844-8E44-3C2B4AF1E22A}" type="presParOf" srcId="{F7F40666-A3EF-6D4C-9FD3-C8BF88E9057E}" destId="{F4EFC6E8-4473-0F47-AE7A-F63AE7C80D88}" srcOrd="10" destOrd="0" presId="urn:microsoft.com/office/officeart/2005/8/layout/vProcess5"/>
    <dgm:cxn modelId="{B82E17D2-68C1-BF4C-B514-F9BF63F83374}" type="presParOf" srcId="{F7F40666-A3EF-6D4C-9FD3-C8BF88E9057E}" destId="{ED50DB24-AAAB-E049-BCBF-95E9AAA7A9A4}" srcOrd="11" destOrd="0" presId="urn:microsoft.com/office/officeart/2005/8/layout/vProcess5"/>
    <dgm:cxn modelId="{524AE7EC-29F5-FF4E-A573-3CA323C80DCD}" type="presParOf" srcId="{F7F40666-A3EF-6D4C-9FD3-C8BF88E9057E}" destId="{BABD19B2-7F9E-1542-AF7D-51046B37BC91}" srcOrd="12" destOrd="0" presId="urn:microsoft.com/office/officeart/2005/8/layout/vProcess5"/>
    <dgm:cxn modelId="{17E4E2AA-5C89-234D-843B-B9EBDA0302F7}" type="presParOf" srcId="{F7F40666-A3EF-6D4C-9FD3-C8BF88E9057E}" destId="{D1E7BFAB-C77A-C44A-84B1-FA16A0DFA29A}" srcOrd="13" destOrd="0" presId="urn:microsoft.com/office/officeart/2005/8/layout/vProcess5"/>
    <dgm:cxn modelId="{0EEE0623-445E-8A4C-A3B7-16E3B23E6276}" type="presParOf" srcId="{F7F40666-A3EF-6D4C-9FD3-C8BF88E9057E}" destId="{998F80DA-57DF-AF40-B192-393593809D5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96A70E-1B92-5A4F-9C49-DE66EF68A1A4}" type="doc">
      <dgm:prSet loTypeId="urn:microsoft.com/office/officeart/2008/layout/HexagonCluster" loCatId="matrix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DD54B1E-B07A-6841-8F58-8CBB76AA580E}">
      <dgm:prSet custT="1"/>
      <dgm:spPr/>
      <dgm:t>
        <a:bodyPr/>
        <a:lstStyle/>
        <a:p>
          <a:r>
            <a:rPr lang="en-US" sz="12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Embedded User Help</a:t>
          </a:r>
        </a:p>
      </dgm:t>
    </dgm:pt>
    <dgm:pt modelId="{FD4D5B97-73F9-4E4A-8E3E-BFFE8F4B792C}" type="parTrans" cxnId="{1D419327-0F91-0349-9B69-810E142329B4}">
      <dgm:prSet/>
      <dgm:spPr/>
      <dgm:t>
        <a:bodyPr/>
        <a:lstStyle/>
        <a:p>
          <a:endParaRPr lang="en-US"/>
        </a:p>
      </dgm:t>
    </dgm:pt>
    <dgm:pt modelId="{7C5F567A-956A-0B4E-A2C4-F4B3A9A7C443}" type="sibTrans" cxnId="{1D419327-0F91-0349-9B69-810E142329B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>
            <a:latin typeface="Proxima Nova" panose="02000506030000020004" pitchFamily="2" charset="0"/>
          </a:endParaRPr>
        </a:p>
      </dgm:t>
    </dgm:pt>
    <dgm:pt modelId="{C59FEBAF-70CD-C54F-9E2D-66F5FD6061DE}">
      <dgm:prSet custT="1"/>
      <dgm:spPr/>
      <dgm:t>
        <a:bodyPr/>
        <a:lstStyle/>
        <a:p>
          <a:r>
            <a:rPr lang="en-US" sz="1200" b="1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Online Training</a:t>
          </a:r>
        </a:p>
      </dgm:t>
    </dgm:pt>
    <dgm:pt modelId="{CC15FF3D-1F69-E24A-A08D-541B190C91C2}" type="parTrans" cxnId="{3E0EB502-62A9-F84D-B295-91C317827DAE}">
      <dgm:prSet/>
      <dgm:spPr/>
      <dgm:t>
        <a:bodyPr/>
        <a:lstStyle/>
        <a:p>
          <a:endParaRPr lang="en-US"/>
        </a:p>
      </dgm:t>
    </dgm:pt>
    <dgm:pt modelId="{F17A50DD-0FA9-1D4C-B91C-94750B04A540}" type="sibTrans" cxnId="{3E0EB502-62A9-F84D-B295-91C317827DA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>
            <a:latin typeface="Proxima Nova" panose="02000506030000020004" pitchFamily="2" charset="0"/>
          </a:endParaRPr>
        </a:p>
      </dgm:t>
    </dgm:pt>
    <dgm:pt modelId="{AE597B88-DB07-8C40-8AE4-8C676BFF9BBA}">
      <dgm:prSet custT="1"/>
      <dgm:spPr/>
      <dgm:t>
        <a:bodyPr/>
        <a:lstStyle/>
        <a:p>
          <a:r>
            <a:rPr lang="en-US" sz="1200" b="1" i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Workshops</a:t>
          </a:r>
        </a:p>
      </dgm:t>
    </dgm:pt>
    <dgm:pt modelId="{08EF9A49-1CE1-024F-A789-14B15C399FFD}" type="parTrans" cxnId="{1213BB7B-7E7D-7545-AE44-FBD0A164EDC5}">
      <dgm:prSet/>
      <dgm:spPr/>
      <dgm:t>
        <a:bodyPr/>
        <a:lstStyle/>
        <a:p>
          <a:endParaRPr lang="en-US"/>
        </a:p>
      </dgm:t>
    </dgm:pt>
    <dgm:pt modelId="{8A43A4E1-A08A-A049-9170-2FFB3FBF6407}" type="sibTrans" cxnId="{1213BB7B-7E7D-7545-AE44-FBD0A164EDC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>
            <a:latin typeface="Proxima Nova" panose="02000506030000020004" pitchFamily="2" charset="0"/>
          </a:endParaRPr>
        </a:p>
      </dgm:t>
    </dgm:pt>
    <dgm:pt modelId="{815FED8B-C168-D744-B877-D8AD2B77587B}">
      <dgm:prSet custT="1"/>
      <dgm:spPr/>
      <dgm:t>
        <a:bodyPr/>
        <a:lstStyle/>
        <a:p>
          <a:r>
            <a:rPr lang="en-US" sz="12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Campus User Groups</a:t>
          </a:r>
        </a:p>
      </dgm:t>
    </dgm:pt>
    <dgm:pt modelId="{539F7CB3-502D-0347-8457-B48EACBC0E9E}" type="parTrans" cxnId="{0B3AB70F-FDA5-D748-99B2-438ADD75CE66}">
      <dgm:prSet/>
      <dgm:spPr/>
      <dgm:t>
        <a:bodyPr/>
        <a:lstStyle/>
        <a:p>
          <a:endParaRPr lang="en-US"/>
        </a:p>
      </dgm:t>
    </dgm:pt>
    <dgm:pt modelId="{5374304D-EFBD-3148-B558-6A72A3062C8A}" type="sibTrans" cxnId="{0B3AB70F-FDA5-D748-99B2-438ADD75CE6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>
            <a:latin typeface="Proxima Nova" panose="02000506030000020004" pitchFamily="2" charset="0"/>
          </a:endParaRPr>
        </a:p>
      </dgm:t>
    </dgm:pt>
    <dgm:pt modelId="{35D235CE-B3D0-EE48-A8BA-B778A7D0425C}" type="pres">
      <dgm:prSet presAssocID="{2996A70E-1B92-5A4F-9C49-DE66EF68A1A4}" presName="Name0" presStyleCnt="0">
        <dgm:presLayoutVars>
          <dgm:chMax val="21"/>
          <dgm:chPref val="21"/>
        </dgm:presLayoutVars>
      </dgm:prSet>
      <dgm:spPr/>
    </dgm:pt>
    <dgm:pt modelId="{0E55FFC1-A42A-594C-ADB9-39B67B9F62CB}" type="pres">
      <dgm:prSet presAssocID="{4DD54B1E-B07A-6841-8F58-8CBB76AA580E}" presName="text1" presStyleCnt="0"/>
      <dgm:spPr/>
    </dgm:pt>
    <dgm:pt modelId="{62A19BD8-4CD8-9C49-ABB7-FAEC2A5EBFC6}" type="pres">
      <dgm:prSet presAssocID="{4DD54B1E-B07A-6841-8F58-8CBB76AA580E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A9B3056-00A7-2949-A585-E7EAB64AE0FA}" type="pres">
      <dgm:prSet presAssocID="{4DD54B1E-B07A-6841-8F58-8CBB76AA580E}" presName="textaccent1" presStyleCnt="0"/>
      <dgm:spPr/>
    </dgm:pt>
    <dgm:pt modelId="{167C5257-C603-344E-B1DF-B86526C1CD4F}" type="pres">
      <dgm:prSet presAssocID="{4DD54B1E-B07A-6841-8F58-8CBB76AA580E}" presName="accentRepeatNode" presStyleLbl="solidAlignAcc1" presStyleIdx="0" presStyleCnt="8"/>
      <dgm:spPr/>
    </dgm:pt>
    <dgm:pt modelId="{2DB41DC6-8E24-9C4E-A617-18406C8D98B8}" type="pres">
      <dgm:prSet presAssocID="{7C5F567A-956A-0B4E-A2C4-F4B3A9A7C443}" presName="image1" presStyleCnt="0"/>
      <dgm:spPr/>
    </dgm:pt>
    <dgm:pt modelId="{5E9F45DA-45A6-1D46-B1A9-C5671168D836}" type="pres">
      <dgm:prSet presAssocID="{7C5F567A-956A-0B4E-A2C4-F4B3A9A7C443}" presName="imageRepeatNode" presStyleLbl="alignAcc1" presStyleIdx="0" presStyleCnt="4"/>
      <dgm:spPr/>
    </dgm:pt>
    <dgm:pt modelId="{9F92D890-FD0A-CD48-88BB-8147F813C0AC}" type="pres">
      <dgm:prSet presAssocID="{7C5F567A-956A-0B4E-A2C4-F4B3A9A7C443}" presName="imageaccent1" presStyleCnt="0"/>
      <dgm:spPr/>
    </dgm:pt>
    <dgm:pt modelId="{AAE3D89D-41A6-9F4D-BC2C-06D6E435A49F}" type="pres">
      <dgm:prSet presAssocID="{7C5F567A-956A-0B4E-A2C4-F4B3A9A7C443}" presName="accentRepeatNode" presStyleLbl="solidAlignAcc1" presStyleIdx="1" presStyleCnt="8"/>
      <dgm:spPr/>
    </dgm:pt>
    <dgm:pt modelId="{FA230FBB-8A23-0F4E-B19A-8C1860D800E4}" type="pres">
      <dgm:prSet presAssocID="{C59FEBAF-70CD-C54F-9E2D-66F5FD6061DE}" presName="text2" presStyleCnt="0"/>
      <dgm:spPr/>
    </dgm:pt>
    <dgm:pt modelId="{9602E58E-45B1-5B48-ABDA-01022BF24EDC}" type="pres">
      <dgm:prSet presAssocID="{C59FEBAF-70CD-C54F-9E2D-66F5FD6061D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6638FF4-C494-BB4E-A276-21310E37C823}" type="pres">
      <dgm:prSet presAssocID="{C59FEBAF-70CD-C54F-9E2D-66F5FD6061DE}" presName="textaccent2" presStyleCnt="0"/>
      <dgm:spPr/>
    </dgm:pt>
    <dgm:pt modelId="{874322D5-63FA-9747-932F-546AC45B0909}" type="pres">
      <dgm:prSet presAssocID="{C59FEBAF-70CD-C54F-9E2D-66F5FD6061DE}" presName="accentRepeatNode" presStyleLbl="solidAlignAcc1" presStyleIdx="2" presStyleCnt="8"/>
      <dgm:spPr/>
    </dgm:pt>
    <dgm:pt modelId="{848BF01A-3A12-284A-8809-09DD1E68FA5D}" type="pres">
      <dgm:prSet presAssocID="{F17A50DD-0FA9-1D4C-B91C-94750B04A540}" presName="image2" presStyleCnt="0"/>
      <dgm:spPr/>
    </dgm:pt>
    <dgm:pt modelId="{9ED5D16E-2F41-BE48-B209-FBBF51E3D88E}" type="pres">
      <dgm:prSet presAssocID="{F17A50DD-0FA9-1D4C-B91C-94750B04A540}" presName="imageRepeatNode" presStyleLbl="alignAcc1" presStyleIdx="1" presStyleCnt="4"/>
      <dgm:spPr/>
    </dgm:pt>
    <dgm:pt modelId="{4ADCE57C-7ECD-3342-A2E8-B7282804624F}" type="pres">
      <dgm:prSet presAssocID="{F17A50DD-0FA9-1D4C-B91C-94750B04A540}" presName="imageaccent2" presStyleCnt="0"/>
      <dgm:spPr/>
    </dgm:pt>
    <dgm:pt modelId="{15E1B747-FBDA-E149-A362-FFC75588AA19}" type="pres">
      <dgm:prSet presAssocID="{F17A50DD-0FA9-1D4C-B91C-94750B04A540}" presName="accentRepeatNode" presStyleLbl="solidAlignAcc1" presStyleIdx="3" presStyleCnt="8"/>
      <dgm:spPr/>
    </dgm:pt>
    <dgm:pt modelId="{C7D5229E-58F1-EA4E-8763-1FDD32492A2C}" type="pres">
      <dgm:prSet presAssocID="{AE597B88-DB07-8C40-8AE4-8C676BFF9BBA}" presName="text3" presStyleCnt="0"/>
      <dgm:spPr/>
    </dgm:pt>
    <dgm:pt modelId="{D398D086-CCC9-9C48-9E38-CAE9BDD1AA7F}" type="pres">
      <dgm:prSet presAssocID="{AE597B88-DB07-8C40-8AE4-8C676BFF9BB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D6F9BF9-8A9B-2947-825C-0DB2BDA48B6F}" type="pres">
      <dgm:prSet presAssocID="{AE597B88-DB07-8C40-8AE4-8C676BFF9BBA}" presName="textaccent3" presStyleCnt="0"/>
      <dgm:spPr/>
    </dgm:pt>
    <dgm:pt modelId="{CE0DF07C-C09A-064A-8BB9-FCB6C813865D}" type="pres">
      <dgm:prSet presAssocID="{AE597B88-DB07-8C40-8AE4-8C676BFF9BBA}" presName="accentRepeatNode" presStyleLbl="solidAlignAcc1" presStyleIdx="4" presStyleCnt="8"/>
      <dgm:spPr/>
    </dgm:pt>
    <dgm:pt modelId="{8DB2AB59-3FE2-CC47-B624-CEDB8C4D98BA}" type="pres">
      <dgm:prSet presAssocID="{8A43A4E1-A08A-A049-9170-2FFB3FBF6407}" presName="image3" presStyleCnt="0"/>
      <dgm:spPr/>
    </dgm:pt>
    <dgm:pt modelId="{C1F57367-BAA7-2F4C-AC1C-D2915DFBBDC0}" type="pres">
      <dgm:prSet presAssocID="{8A43A4E1-A08A-A049-9170-2FFB3FBF6407}" presName="imageRepeatNode" presStyleLbl="alignAcc1" presStyleIdx="2" presStyleCnt="4"/>
      <dgm:spPr/>
    </dgm:pt>
    <dgm:pt modelId="{F3CD19F6-39BE-9F42-843C-90E847AC8BDA}" type="pres">
      <dgm:prSet presAssocID="{8A43A4E1-A08A-A049-9170-2FFB3FBF6407}" presName="imageaccent3" presStyleCnt="0"/>
      <dgm:spPr/>
    </dgm:pt>
    <dgm:pt modelId="{A1C7BD83-62B3-4B4F-BA9E-3B8F91BF0B49}" type="pres">
      <dgm:prSet presAssocID="{8A43A4E1-A08A-A049-9170-2FFB3FBF6407}" presName="accentRepeatNode" presStyleLbl="solidAlignAcc1" presStyleIdx="5" presStyleCnt="8"/>
      <dgm:spPr/>
    </dgm:pt>
    <dgm:pt modelId="{A2319A38-C8C9-7241-9F17-111A9F2036EF}" type="pres">
      <dgm:prSet presAssocID="{815FED8B-C168-D744-B877-D8AD2B77587B}" presName="text4" presStyleCnt="0"/>
      <dgm:spPr/>
    </dgm:pt>
    <dgm:pt modelId="{D48A496E-CB1E-4746-BE65-E0DE4EAF0CDB}" type="pres">
      <dgm:prSet presAssocID="{815FED8B-C168-D744-B877-D8AD2B77587B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8676530-AAEF-3B41-B334-C49D72D91EC5}" type="pres">
      <dgm:prSet presAssocID="{815FED8B-C168-D744-B877-D8AD2B77587B}" presName="textaccent4" presStyleCnt="0"/>
      <dgm:spPr/>
    </dgm:pt>
    <dgm:pt modelId="{886789D5-C0C0-F94C-803A-1238FF138D15}" type="pres">
      <dgm:prSet presAssocID="{815FED8B-C168-D744-B877-D8AD2B77587B}" presName="accentRepeatNode" presStyleLbl="solidAlignAcc1" presStyleIdx="6" presStyleCnt="8"/>
      <dgm:spPr/>
    </dgm:pt>
    <dgm:pt modelId="{EDB29AE7-D736-1A43-B7F9-58ABD1D05D47}" type="pres">
      <dgm:prSet presAssocID="{5374304D-EFBD-3148-B558-6A72A3062C8A}" presName="image4" presStyleCnt="0"/>
      <dgm:spPr/>
    </dgm:pt>
    <dgm:pt modelId="{22D6D5CC-44B1-5F49-BA79-9F2935E4ED33}" type="pres">
      <dgm:prSet presAssocID="{5374304D-EFBD-3148-B558-6A72A3062C8A}" presName="imageRepeatNode" presStyleLbl="alignAcc1" presStyleIdx="3" presStyleCnt="4"/>
      <dgm:spPr/>
    </dgm:pt>
    <dgm:pt modelId="{B512B336-C073-0B4C-8D62-31D6EE748FC3}" type="pres">
      <dgm:prSet presAssocID="{5374304D-EFBD-3148-B558-6A72A3062C8A}" presName="imageaccent4" presStyleCnt="0"/>
      <dgm:spPr/>
    </dgm:pt>
    <dgm:pt modelId="{787266AC-58B2-EC4F-A7B3-7B787097C358}" type="pres">
      <dgm:prSet presAssocID="{5374304D-EFBD-3148-B558-6A72A3062C8A}" presName="accentRepeatNode" presStyleLbl="solidAlignAcc1" presStyleIdx="7" presStyleCnt="8"/>
      <dgm:spPr/>
    </dgm:pt>
  </dgm:ptLst>
  <dgm:cxnLst>
    <dgm:cxn modelId="{3E0EB502-62A9-F84D-B295-91C317827DAE}" srcId="{2996A70E-1B92-5A4F-9C49-DE66EF68A1A4}" destId="{C59FEBAF-70CD-C54F-9E2D-66F5FD6061DE}" srcOrd="1" destOrd="0" parTransId="{CC15FF3D-1F69-E24A-A08D-541B190C91C2}" sibTransId="{F17A50DD-0FA9-1D4C-B91C-94750B04A540}"/>
    <dgm:cxn modelId="{0B3AB70F-FDA5-D748-99B2-438ADD75CE66}" srcId="{2996A70E-1B92-5A4F-9C49-DE66EF68A1A4}" destId="{815FED8B-C168-D744-B877-D8AD2B77587B}" srcOrd="3" destOrd="0" parTransId="{539F7CB3-502D-0347-8457-B48EACBC0E9E}" sibTransId="{5374304D-EFBD-3148-B558-6A72A3062C8A}"/>
    <dgm:cxn modelId="{1D419327-0F91-0349-9B69-810E142329B4}" srcId="{2996A70E-1B92-5A4F-9C49-DE66EF68A1A4}" destId="{4DD54B1E-B07A-6841-8F58-8CBB76AA580E}" srcOrd="0" destOrd="0" parTransId="{FD4D5B97-73F9-4E4A-8E3E-BFFE8F4B792C}" sibTransId="{7C5F567A-956A-0B4E-A2C4-F4B3A9A7C443}"/>
    <dgm:cxn modelId="{47DC7A29-ED7C-434D-9EAB-B7140C7AB203}" type="presOf" srcId="{F17A50DD-0FA9-1D4C-B91C-94750B04A540}" destId="{9ED5D16E-2F41-BE48-B209-FBBF51E3D88E}" srcOrd="0" destOrd="0" presId="urn:microsoft.com/office/officeart/2008/layout/HexagonCluster"/>
    <dgm:cxn modelId="{1213BB7B-7E7D-7545-AE44-FBD0A164EDC5}" srcId="{2996A70E-1B92-5A4F-9C49-DE66EF68A1A4}" destId="{AE597B88-DB07-8C40-8AE4-8C676BFF9BBA}" srcOrd="2" destOrd="0" parTransId="{08EF9A49-1CE1-024F-A789-14B15C399FFD}" sibTransId="{8A43A4E1-A08A-A049-9170-2FFB3FBF6407}"/>
    <dgm:cxn modelId="{2AC25A8C-1BB5-654A-8505-456BC7EE590A}" type="presOf" srcId="{815FED8B-C168-D744-B877-D8AD2B77587B}" destId="{D48A496E-CB1E-4746-BE65-E0DE4EAF0CDB}" srcOrd="0" destOrd="0" presId="urn:microsoft.com/office/officeart/2008/layout/HexagonCluster"/>
    <dgm:cxn modelId="{F6EEEA8C-2F06-1B42-8B8A-CC93D4FB5B49}" type="presOf" srcId="{4DD54B1E-B07A-6841-8F58-8CBB76AA580E}" destId="{62A19BD8-4CD8-9C49-ABB7-FAEC2A5EBFC6}" srcOrd="0" destOrd="0" presId="urn:microsoft.com/office/officeart/2008/layout/HexagonCluster"/>
    <dgm:cxn modelId="{6BDDA393-6536-514B-AC06-637FDE5C078C}" type="presOf" srcId="{8A43A4E1-A08A-A049-9170-2FFB3FBF6407}" destId="{C1F57367-BAA7-2F4C-AC1C-D2915DFBBDC0}" srcOrd="0" destOrd="0" presId="urn:microsoft.com/office/officeart/2008/layout/HexagonCluster"/>
    <dgm:cxn modelId="{BB0DAEAC-9096-0B4F-9950-FAE29EAADD8B}" type="presOf" srcId="{2996A70E-1B92-5A4F-9C49-DE66EF68A1A4}" destId="{35D235CE-B3D0-EE48-A8BA-B778A7D0425C}" srcOrd="0" destOrd="0" presId="urn:microsoft.com/office/officeart/2008/layout/HexagonCluster"/>
    <dgm:cxn modelId="{93B7FEAF-ED0B-AD47-A178-C0A0662A0732}" type="presOf" srcId="{5374304D-EFBD-3148-B558-6A72A3062C8A}" destId="{22D6D5CC-44B1-5F49-BA79-9F2935E4ED33}" srcOrd="0" destOrd="0" presId="urn:microsoft.com/office/officeart/2008/layout/HexagonCluster"/>
    <dgm:cxn modelId="{F5E541B0-A75D-3F44-AD3D-C69C4AF4B896}" type="presOf" srcId="{C59FEBAF-70CD-C54F-9E2D-66F5FD6061DE}" destId="{9602E58E-45B1-5B48-ABDA-01022BF24EDC}" srcOrd="0" destOrd="0" presId="urn:microsoft.com/office/officeart/2008/layout/HexagonCluster"/>
    <dgm:cxn modelId="{B538BAB3-7B47-BB4A-B661-DB6AB51FC549}" type="presOf" srcId="{AE597B88-DB07-8C40-8AE4-8C676BFF9BBA}" destId="{D398D086-CCC9-9C48-9E38-CAE9BDD1AA7F}" srcOrd="0" destOrd="0" presId="urn:microsoft.com/office/officeart/2008/layout/HexagonCluster"/>
    <dgm:cxn modelId="{F0867CC2-DC98-344E-86A5-33EF187C8F57}" type="presOf" srcId="{7C5F567A-956A-0B4E-A2C4-F4B3A9A7C443}" destId="{5E9F45DA-45A6-1D46-B1A9-C5671168D836}" srcOrd="0" destOrd="0" presId="urn:microsoft.com/office/officeart/2008/layout/HexagonCluster"/>
    <dgm:cxn modelId="{AAEEB107-1919-2445-96A1-4A9B138515F0}" type="presParOf" srcId="{35D235CE-B3D0-EE48-A8BA-B778A7D0425C}" destId="{0E55FFC1-A42A-594C-ADB9-39B67B9F62CB}" srcOrd="0" destOrd="0" presId="urn:microsoft.com/office/officeart/2008/layout/HexagonCluster"/>
    <dgm:cxn modelId="{78AE6821-08BF-C148-90AB-D51399AC94F5}" type="presParOf" srcId="{0E55FFC1-A42A-594C-ADB9-39B67B9F62CB}" destId="{62A19BD8-4CD8-9C49-ABB7-FAEC2A5EBFC6}" srcOrd="0" destOrd="0" presId="urn:microsoft.com/office/officeart/2008/layout/HexagonCluster"/>
    <dgm:cxn modelId="{F1879719-1F4B-884C-8EA7-6C9620B5B9D7}" type="presParOf" srcId="{35D235CE-B3D0-EE48-A8BA-B778A7D0425C}" destId="{5A9B3056-00A7-2949-A585-E7EAB64AE0FA}" srcOrd="1" destOrd="0" presId="urn:microsoft.com/office/officeart/2008/layout/HexagonCluster"/>
    <dgm:cxn modelId="{797D8BAA-1788-AC40-A07F-ED877E1E3520}" type="presParOf" srcId="{5A9B3056-00A7-2949-A585-E7EAB64AE0FA}" destId="{167C5257-C603-344E-B1DF-B86526C1CD4F}" srcOrd="0" destOrd="0" presId="urn:microsoft.com/office/officeart/2008/layout/HexagonCluster"/>
    <dgm:cxn modelId="{ABE4A92E-9F4C-D94F-8255-3305779573B8}" type="presParOf" srcId="{35D235CE-B3D0-EE48-A8BA-B778A7D0425C}" destId="{2DB41DC6-8E24-9C4E-A617-18406C8D98B8}" srcOrd="2" destOrd="0" presId="urn:microsoft.com/office/officeart/2008/layout/HexagonCluster"/>
    <dgm:cxn modelId="{E4D4B07A-ED04-A74A-B802-2EAEE9B9D3A0}" type="presParOf" srcId="{2DB41DC6-8E24-9C4E-A617-18406C8D98B8}" destId="{5E9F45DA-45A6-1D46-B1A9-C5671168D836}" srcOrd="0" destOrd="0" presId="urn:microsoft.com/office/officeart/2008/layout/HexagonCluster"/>
    <dgm:cxn modelId="{B558A91F-7FA1-4945-88EE-ECE4F7B00547}" type="presParOf" srcId="{35D235CE-B3D0-EE48-A8BA-B778A7D0425C}" destId="{9F92D890-FD0A-CD48-88BB-8147F813C0AC}" srcOrd="3" destOrd="0" presId="urn:microsoft.com/office/officeart/2008/layout/HexagonCluster"/>
    <dgm:cxn modelId="{052482E9-72D6-1F41-8523-3B1305F1B46B}" type="presParOf" srcId="{9F92D890-FD0A-CD48-88BB-8147F813C0AC}" destId="{AAE3D89D-41A6-9F4D-BC2C-06D6E435A49F}" srcOrd="0" destOrd="0" presId="urn:microsoft.com/office/officeart/2008/layout/HexagonCluster"/>
    <dgm:cxn modelId="{D5FE6B6F-4E87-7142-BCC9-57521CBA9020}" type="presParOf" srcId="{35D235CE-B3D0-EE48-A8BA-B778A7D0425C}" destId="{FA230FBB-8A23-0F4E-B19A-8C1860D800E4}" srcOrd="4" destOrd="0" presId="urn:microsoft.com/office/officeart/2008/layout/HexagonCluster"/>
    <dgm:cxn modelId="{9421FA83-47BE-6242-8AA9-57268F0675A8}" type="presParOf" srcId="{FA230FBB-8A23-0F4E-B19A-8C1860D800E4}" destId="{9602E58E-45B1-5B48-ABDA-01022BF24EDC}" srcOrd="0" destOrd="0" presId="urn:microsoft.com/office/officeart/2008/layout/HexagonCluster"/>
    <dgm:cxn modelId="{5B90EE8B-9DCB-F241-9F61-74D977AF3647}" type="presParOf" srcId="{35D235CE-B3D0-EE48-A8BA-B778A7D0425C}" destId="{16638FF4-C494-BB4E-A276-21310E37C823}" srcOrd="5" destOrd="0" presId="urn:microsoft.com/office/officeart/2008/layout/HexagonCluster"/>
    <dgm:cxn modelId="{C365EE0F-C17C-E24F-8812-CF6BCB44695B}" type="presParOf" srcId="{16638FF4-C494-BB4E-A276-21310E37C823}" destId="{874322D5-63FA-9747-932F-546AC45B0909}" srcOrd="0" destOrd="0" presId="urn:microsoft.com/office/officeart/2008/layout/HexagonCluster"/>
    <dgm:cxn modelId="{D3B0CCEE-F381-114C-BA62-DFAE57180DF3}" type="presParOf" srcId="{35D235CE-B3D0-EE48-A8BA-B778A7D0425C}" destId="{848BF01A-3A12-284A-8809-09DD1E68FA5D}" srcOrd="6" destOrd="0" presId="urn:microsoft.com/office/officeart/2008/layout/HexagonCluster"/>
    <dgm:cxn modelId="{4AC2894C-E486-3E4D-9A75-5DEFF5999783}" type="presParOf" srcId="{848BF01A-3A12-284A-8809-09DD1E68FA5D}" destId="{9ED5D16E-2F41-BE48-B209-FBBF51E3D88E}" srcOrd="0" destOrd="0" presId="urn:microsoft.com/office/officeart/2008/layout/HexagonCluster"/>
    <dgm:cxn modelId="{C59675E1-6897-4449-8007-4F3D9B5ACAA4}" type="presParOf" srcId="{35D235CE-B3D0-EE48-A8BA-B778A7D0425C}" destId="{4ADCE57C-7ECD-3342-A2E8-B7282804624F}" srcOrd="7" destOrd="0" presId="urn:microsoft.com/office/officeart/2008/layout/HexagonCluster"/>
    <dgm:cxn modelId="{0CBDBE3C-5555-7C48-ABEC-F8DA67835F4D}" type="presParOf" srcId="{4ADCE57C-7ECD-3342-A2E8-B7282804624F}" destId="{15E1B747-FBDA-E149-A362-FFC75588AA19}" srcOrd="0" destOrd="0" presId="urn:microsoft.com/office/officeart/2008/layout/HexagonCluster"/>
    <dgm:cxn modelId="{DB3169DA-0F64-C946-9763-E50BFA6BEF6D}" type="presParOf" srcId="{35D235CE-B3D0-EE48-A8BA-B778A7D0425C}" destId="{C7D5229E-58F1-EA4E-8763-1FDD32492A2C}" srcOrd="8" destOrd="0" presId="urn:microsoft.com/office/officeart/2008/layout/HexagonCluster"/>
    <dgm:cxn modelId="{B64C043B-AEAF-ED44-8379-7F819F27C5D4}" type="presParOf" srcId="{C7D5229E-58F1-EA4E-8763-1FDD32492A2C}" destId="{D398D086-CCC9-9C48-9E38-CAE9BDD1AA7F}" srcOrd="0" destOrd="0" presId="urn:microsoft.com/office/officeart/2008/layout/HexagonCluster"/>
    <dgm:cxn modelId="{6FA6A2EF-E64B-374F-BD4D-F37B9B313C68}" type="presParOf" srcId="{35D235CE-B3D0-EE48-A8BA-B778A7D0425C}" destId="{BD6F9BF9-8A9B-2947-825C-0DB2BDA48B6F}" srcOrd="9" destOrd="0" presId="urn:microsoft.com/office/officeart/2008/layout/HexagonCluster"/>
    <dgm:cxn modelId="{47CC1D08-9949-7145-AB57-759575AC87DF}" type="presParOf" srcId="{BD6F9BF9-8A9B-2947-825C-0DB2BDA48B6F}" destId="{CE0DF07C-C09A-064A-8BB9-FCB6C813865D}" srcOrd="0" destOrd="0" presId="urn:microsoft.com/office/officeart/2008/layout/HexagonCluster"/>
    <dgm:cxn modelId="{44435423-8B6E-3C40-8AEF-D886AE877B3F}" type="presParOf" srcId="{35D235CE-B3D0-EE48-A8BA-B778A7D0425C}" destId="{8DB2AB59-3FE2-CC47-B624-CEDB8C4D98BA}" srcOrd="10" destOrd="0" presId="urn:microsoft.com/office/officeart/2008/layout/HexagonCluster"/>
    <dgm:cxn modelId="{D9413F34-2650-6D43-A9F2-2BDC90F4A05F}" type="presParOf" srcId="{8DB2AB59-3FE2-CC47-B624-CEDB8C4D98BA}" destId="{C1F57367-BAA7-2F4C-AC1C-D2915DFBBDC0}" srcOrd="0" destOrd="0" presId="urn:microsoft.com/office/officeart/2008/layout/HexagonCluster"/>
    <dgm:cxn modelId="{D764AD1F-7770-4D44-8A5A-DD7F69062CBA}" type="presParOf" srcId="{35D235CE-B3D0-EE48-A8BA-B778A7D0425C}" destId="{F3CD19F6-39BE-9F42-843C-90E847AC8BDA}" srcOrd="11" destOrd="0" presId="urn:microsoft.com/office/officeart/2008/layout/HexagonCluster"/>
    <dgm:cxn modelId="{87BC4258-D08D-414A-89A2-4FA093573325}" type="presParOf" srcId="{F3CD19F6-39BE-9F42-843C-90E847AC8BDA}" destId="{A1C7BD83-62B3-4B4F-BA9E-3B8F91BF0B49}" srcOrd="0" destOrd="0" presId="urn:microsoft.com/office/officeart/2008/layout/HexagonCluster"/>
    <dgm:cxn modelId="{35C88166-1740-C344-A5AC-F2BCFA61C05C}" type="presParOf" srcId="{35D235CE-B3D0-EE48-A8BA-B778A7D0425C}" destId="{A2319A38-C8C9-7241-9F17-111A9F2036EF}" srcOrd="12" destOrd="0" presId="urn:microsoft.com/office/officeart/2008/layout/HexagonCluster"/>
    <dgm:cxn modelId="{0714E418-3DAA-1545-805F-37E4067114D9}" type="presParOf" srcId="{A2319A38-C8C9-7241-9F17-111A9F2036EF}" destId="{D48A496E-CB1E-4746-BE65-E0DE4EAF0CDB}" srcOrd="0" destOrd="0" presId="urn:microsoft.com/office/officeart/2008/layout/HexagonCluster"/>
    <dgm:cxn modelId="{6319F785-3EBD-ED4A-94B8-B6860A5FB103}" type="presParOf" srcId="{35D235CE-B3D0-EE48-A8BA-B778A7D0425C}" destId="{D8676530-AAEF-3B41-B334-C49D72D91EC5}" srcOrd="13" destOrd="0" presId="urn:microsoft.com/office/officeart/2008/layout/HexagonCluster"/>
    <dgm:cxn modelId="{675AD273-CA7F-A34A-99FD-77DD78AA8951}" type="presParOf" srcId="{D8676530-AAEF-3B41-B334-C49D72D91EC5}" destId="{886789D5-C0C0-F94C-803A-1238FF138D15}" srcOrd="0" destOrd="0" presId="urn:microsoft.com/office/officeart/2008/layout/HexagonCluster"/>
    <dgm:cxn modelId="{CFA57D7A-9F36-F743-B512-BD9A4718D00C}" type="presParOf" srcId="{35D235CE-B3D0-EE48-A8BA-B778A7D0425C}" destId="{EDB29AE7-D736-1A43-B7F9-58ABD1D05D47}" srcOrd="14" destOrd="0" presId="urn:microsoft.com/office/officeart/2008/layout/HexagonCluster"/>
    <dgm:cxn modelId="{25E39977-485D-5D42-8BCF-4FB4854EB17A}" type="presParOf" srcId="{EDB29AE7-D736-1A43-B7F9-58ABD1D05D47}" destId="{22D6D5CC-44B1-5F49-BA79-9F2935E4ED33}" srcOrd="0" destOrd="0" presId="urn:microsoft.com/office/officeart/2008/layout/HexagonCluster"/>
    <dgm:cxn modelId="{0E2955E5-768E-004A-BD75-F526422C03B7}" type="presParOf" srcId="{35D235CE-B3D0-EE48-A8BA-B778A7D0425C}" destId="{B512B336-C073-0B4C-8D62-31D6EE748FC3}" srcOrd="15" destOrd="0" presId="urn:microsoft.com/office/officeart/2008/layout/HexagonCluster"/>
    <dgm:cxn modelId="{B0380727-7419-374E-8E37-7EA2237FCB06}" type="presParOf" srcId="{B512B336-C073-0B4C-8D62-31D6EE748FC3}" destId="{787266AC-58B2-EC4F-A7B3-7B787097C35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0A24C6-B729-4835-B848-D0F68C67F19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3EE4230-2E94-4F46-B743-45A9EF15CD1B}">
      <dgm:prSet phldrT="[Text]" custT="1"/>
      <dgm:spPr/>
      <dgm:t>
        <a:bodyPr/>
        <a:lstStyle/>
        <a:p>
          <a:r>
            <a:rPr lang="en-US" sz="11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Process Begins</a:t>
          </a:r>
        </a:p>
        <a:p>
          <a: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Aug 2018 </a:t>
          </a:r>
        </a:p>
      </dgm:t>
    </dgm:pt>
    <dgm:pt modelId="{1937048A-172A-4DD8-ABAF-7D1348B4E61C}" type="parTrans" cxnId="{E3421C88-718E-43D3-84A9-7E2FF1FCCD57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BB8FCA8-D366-49EF-BD4F-61E51892CBB5}" type="sibTrans" cxnId="{E3421C88-718E-43D3-84A9-7E2FF1FCCD57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AD26ECF-6E6C-4E99-A624-4B1364F00BDA}">
      <dgm:prSet phldrT="[Text]" custT="1"/>
      <dgm:spPr/>
      <dgm:t>
        <a:bodyPr/>
        <a:lstStyle/>
        <a:p>
          <a: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March 2019 </a:t>
          </a:r>
        </a:p>
        <a:p>
          <a:r>
            <a:rPr lang="en-US" sz="11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Conflict of Interest Module</a:t>
          </a:r>
        </a:p>
      </dgm:t>
    </dgm:pt>
    <dgm:pt modelId="{2F1A0DF2-D638-4F4F-9384-275AB90FE74E}" type="parTrans" cxnId="{63A9EC99-1392-4E58-A8CF-88C63BA3D3DB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68A973C-811C-41A2-BA8A-A2A9982A9735}" type="sibTrans" cxnId="{63A9EC99-1392-4E58-A8CF-88C63BA3D3DB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F519DC4-174A-4F4C-9B7B-EACCB5540ADC}">
      <dgm:prSet phldrT="[Text]" custT="1"/>
      <dgm:spPr/>
      <dgm:t>
        <a:bodyPr/>
        <a:lstStyle/>
        <a:p>
          <a:r>
            <a:rPr lang="en-US" sz="105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Sponsored Programs Module</a:t>
          </a:r>
        </a:p>
        <a:p>
          <a: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May 2019 </a:t>
          </a:r>
          <a:endParaRPr lang="en-US" sz="1100" b="0" i="0" dirty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9A8C20AC-2EA8-449F-BE81-333F88CB8D08}" type="parTrans" cxnId="{2F284581-8610-4522-B9F5-9E86B5D80EE5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F6ACF28-77F2-4E5B-A4F7-011060AC922D}" type="sibTrans" cxnId="{2F284581-8610-4522-B9F5-9E86B5D80EE5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D5C2BB7-23A9-44DC-89E7-1ECB8E486AD9}">
      <dgm:prSet phldrT="[Text]" custT="1"/>
      <dgm:spPr/>
      <dgm:t>
        <a:bodyPr/>
        <a:lstStyle/>
        <a:p>
          <a:r>
            <a:rPr lang="en-US" sz="11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Human Subjects Module</a:t>
          </a:r>
        </a:p>
        <a:p>
          <a: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Nov 2019 </a:t>
          </a:r>
          <a:endParaRPr lang="en-US" sz="1200" b="0" i="0" dirty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A7E40E32-5B85-4F5C-8438-4912CAA2C53D}" type="parTrans" cxnId="{B6663535-A6A8-47A9-A370-A940135ADD16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F0F705A-0E7F-4E6A-B3F8-39AA6E3463AB}" type="sibTrans" cxnId="{B6663535-A6A8-47A9-A370-A940135ADD16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7EAC7CC-467B-4A3B-BF1A-34B739DD5B6F}">
      <dgm:prSet phldrT="[Text]" custT="1"/>
      <dgm:spPr/>
      <dgm:t>
        <a:bodyPr/>
        <a:lstStyle/>
        <a:p>
          <a: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May 2020</a:t>
          </a:r>
        </a:p>
        <a:p>
          <a:r>
            <a:rPr lang="en-US" sz="11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Animal Subjects Module</a:t>
          </a:r>
        </a:p>
      </dgm:t>
    </dgm:pt>
    <dgm:pt modelId="{2F98442D-31FC-475D-BB11-554AD8B1A433}" type="parTrans" cxnId="{E74394F3-0C4A-44C4-BF3E-579C98FC18CD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E8108A0E-6D34-4E19-B46C-F6519C2BF742}" type="sibTrans" cxnId="{E74394F3-0C4A-44C4-BF3E-579C98FC18CD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8C8788F-3312-45CC-9639-9319292C3599}">
      <dgm:prSet phldrT="[Text]" custT="1"/>
      <dgm:spPr/>
      <dgm:t>
        <a:bodyPr/>
        <a:lstStyle/>
        <a:p>
          <a: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July 2019 </a:t>
          </a:r>
          <a:b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000" b="0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(FY 2020)</a:t>
          </a:r>
        </a:p>
        <a:p>
          <a:r>
            <a:rPr lang="en-US" sz="11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Transition from SPS to </a:t>
          </a:r>
          <a:r>
            <a:rPr lang="en-US" sz="1100" b="1" i="0" dirty="0" err="1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InfoEd</a:t>
          </a:r>
          <a:r>
            <a:rPr lang="en-US" sz="1100" b="1" i="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 Global</a:t>
          </a:r>
        </a:p>
      </dgm:t>
    </dgm:pt>
    <dgm:pt modelId="{B9326F64-0D9B-46F0-90CB-CFE3DE3D73CA}" type="parTrans" cxnId="{B8DC2392-8F01-4F9F-8EDA-F46A78B75D12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32B4341-37B5-45E8-9915-3416F44937A9}" type="sibTrans" cxnId="{B8DC2392-8F01-4F9F-8EDA-F46A78B75D12}">
      <dgm:prSet/>
      <dgm:spPr/>
      <dgm:t>
        <a:bodyPr/>
        <a:lstStyle/>
        <a:p>
          <a:endParaRPr lang="en-US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CC15C65A-B789-481F-93AC-FE003118EB88}" type="pres">
      <dgm:prSet presAssocID="{9D0A24C6-B729-4835-B848-D0F68C67F193}" presName="Name0" presStyleCnt="0">
        <dgm:presLayoutVars>
          <dgm:dir/>
          <dgm:resizeHandles val="exact"/>
        </dgm:presLayoutVars>
      </dgm:prSet>
      <dgm:spPr/>
    </dgm:pt>
    <dgm:pt modelId="{DCA58B6D-771D-41C5-A72D-480E296767F8}" type="pres">
      <dgm:prSet presAssocID="{9D0A24C6-B729-4835-B848-D0F68C67F193}" presName="arrow" presStyleLbl="bgShp" presStyleIdx="0" presStyleCnt="1"/>
      <dgm:spPr>
        <a:gradFill flip="none" rotWithShape="1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</dgm:spPr>
    </dgm:pt>
    <dgm:pt modelId="{5CFE1117-03E1-49BF-B00D-D176A5EC4D56}" type="pres">
      <dgm:prSet presAssocID="{9D0A24C6-B729-4835-B848-D0F68C67F193}" presName="points" presStyleCnt="0"/>
      <dgm:spPr/>
    </dgm:pt>
    <dgm:pt modelId="{C5E6F5F8-8854-4180-B941-43DFAF7DEC97}" type="pres">
      <dgm:prSet presAssocID="{13EE4230-2E94-4F46-B743-45A9EF15CD1B}" presName="compositeA" presStyleCnt="0"/>
      <dgm:spPr/>
    </dgm:pt>
    <dgm:pt modelId="{E4F0FD7D-F966-478F-9F5D-0E048DCC9418}" type="pres">
      <dgm:prSet presAssocID="{13EE4230-2E94-4F46-B743-45A9EF15CD1B}" presName="textA" presStyleLbl="revTx" presStyleIdx="0" presStyleCnt="6">
        <dgm:presLayoutVars>
          <dgm:bulletEnabled val="1"/>
        </dgm:presLayoutVars>
      </dgm:prSet>
      <dgm:spPr/>
    </dgm:pt>
    <dgm:pt modelId="{9945762A-649C-4AED-B2B8-52EC29AA703E}" type="pres">
      <dgm:prSet presAssocID="{13EE4230-2E94-4F46-B743-45A9EF15CD1B}" presName="circleA" presStyleLbl="node1" presStyleIdx="0" presStyleCnt="6"/>
      <dgm:spPr/>
    </dgm:pt>
    <dgm:pt modelId="{434F0D59-B4B4-47FD-B384-E4F79ADC5F79}" type="pres">
      <dgm:prSet presAssocID="{13EE4230-2E94-4F46-B743-45A9EF15CD1B}" presName="spaceA" presStyleCnt="0"/>
      <dgm:spPr/>
    </dgm:pt>
    <dgm:pt modelId="{5F9FC867-EB8C-4D26-9B49-78A4B4D7298C}" type="pres">
      <dgm:prSet presAssocID="{7BB8FCA8-D366-49EF-BD4F-61E51892CBB5}" presName="space" presStyleCnt="0"/>
      <dgm:spPr/>
    </dgm:pt>
    <dgm:pt modelId="{2D7E1485-5855-4997-A1A6-93E357A0BFA2}" type="pres">
      <dgm:prSet presAssocID="{AAD26ECF-6E6C-4E99-A624-4B1364F00BDA}" presName="compositeB" presStyleCnt="0"/>
      <dgm:spPr/>
    </dgm:pt>
    <dgm:pt modelId="{00AD79F4-9604-4C28-A420-14C032F4DE21}" type="pres">
      <dgm:prSet presAssocID="{AAD26ECF-6E6C-4E99-A624-4B1364F00BDA}" presName="textB" presStyleLbl="revTx" presStyleIdx="1" presStyleCnt="6">
        <dgm:presLayoutVars>
          <dgm:bulletEnabled val="1"/>
        </dgm:presLayoutVars>
      </dgm:prSet>
      <dgm:spPr/>
    </dgm:pt>
    <dgm:pt modelId="{D8BC78D1-99CD-4D13-AF9C-56CBF130B7E1}" type="pres">
      <dgm:prSet presAssocID="{AAD26ECF-6E6C-4E99-A624-4B1364F00BDA}" presName="circleB" presStyleLbl="node1" presStyleIdx="1" presStyleCnt="6"/>
      <dgm:spPr/>
    </dgm:pt>
    <dgm:pt modelId="{5720B972-C005-4E95-8B7A-E2FC958E3381}" type="pres">
      <dgm:prSet presAssocID="{AAD26ECF-6E6C-4E99-A624-4B1364F00BDA}" presName="spaceB" presStyleCnt="0"/>
      <dgm:spPr/>
    </dgm:pt>
    <dgm:pt modelId="{05DC1F14-F741-47B9-A7DE-0CDA375F065E}" type="pres">
      <dgm:prSet presAssocID="{F68A973C-811C-41A2-BA8A-A2A9982A9735}" presName="space" presStyleCnt="0"/>
      <dgm:spPr/>
    </dgm:pt>
    <dgm:pt modelId="{B26C03D5-33E4-4C9F-8CE1-44FBC2C6F356}" type="pres">
      <dgm:prSet presAssocID="{9F519DC4-174A-4F4C-9B7B-EACCB5540ADC}" presName="compositeA" presStyleCnt="0"/>
      <dgm:spPr/>
    </dgm:pt>
    <dgm:pt modelId="{2A03F5F8-E759-438C-A12C-02FABC1BFC22}" type="pres">
      <dgm:prSet presAssocID="{9F519DC4-174A-4F4C-9B7B-EACCB5540ADC}" presName="textA" presStyleLbl="revTx" presStyleIdx="2" presStyleCnt="6">
        <dgm:presLayoutVars>
          <dgm:bulletEnabled val="1"/>
        </dgm:presLayoutVars>
      </dgm:prSet>
      <dgm:spPr/>
    </dgm:pt>
    <dgm:pt modelId="{87AA2BCA-FE98-4007-A035-EDB023F0B7D6}" type="pres">
      <dgm:prSet presAssocID="{9F519DC4-174A-4F4C-9B7B-EACCB5540ADC}" presName="circleA" presStyleLbl="node1" presStyleIdx="2" presStyleCnt="6"/>
      <dgm:spPr/>
    </dgm:pt>
    <dgm:pt modelId="{C685205E-2FF9-48A7-BF88-9AA2E092DDC2}" type="pres">
      <dgm:prSet presAssocID="{9F519DC4-174A-4F4C-9B7B-EACCB5540ADC}" presName="spaceA" presStyleCnt="0"/>
      <dgm:spPr/>
    </dgm:pt>
    <dgm:pt modelId="{54B13CCE-312F-40E5-8C29-127325AE2251}" type="pres">
      <dgm:prSet presAssocID="{7F6ACF28-77F2-4E5B-A4F7-011060AC922D}" presName="space" presStyleCnt="0"/>
      <dgm:spPr/>
    </dgm:pt>
    <dgm:pt modelId="{076F0AB9-834E-4135-9C4F-8C97C0457D06}" type="pres">
      <dgm:prSet presAssocID="{B8C8788F-3312-45CC-9639-9319292C3599}" presName="compositeB" presStyleCnt="0"/>
      <dgm:spPr/>
    </dgm:pt>
    <dgm:pt modelId="{4CEE94AB-D0B4-41CD-AB55-DF4D2B628A9F}" type="pres">
      <dgm:prSet presAssocID="{B8C8788F-3312-45CC-9639-9319292C3599}" presName="textB" presStyleLbl="revTx" presStyleIdx="3" presStyleCnt="6">
        <dgm:presLayoutVars>
          <dgm:bulletEnabled val="1"/>
        </dgm:presLayoutVars>
      </dgm:prSet>
      <dgm:spPr/>
    </dgm:pt>
    <dgm:pt modelId="{1E3B9CEF-CFF0-478F-A12E-350AA1921032}" type="pres">
      <dgm:prSet presAssocID="{B8C8788F-3312-45CC-9639-9319292C3599}" presName="circleB" presStyleLbl="node1" presStyleIdx="3" presStyleCnt="6"/>
      <dgm:spPr/>
    </dgm:pt>
    <dgm:pt modelId="{F99E6E82-8F24-490E-A3D2-2F017A35F8A4}" type="pres">
      <dgm:prSet presAssocID="{B8C8788F-3312-45CC-9639-9319292C3599}" presName="spaceB" presStyleCnt="0"/>
      <dgm:spPr/>
    </dgm:pt>
    <dgm:pt modelId="{50EEB3A0-2FA2-49C0-8A22-261926070D60}" type="pres">
      <dgm:prSet presAssocID="{832B4341-37B5-45E8-9915-3416F44937A9}" presName="space" presStyleCnt="0"/>
      <dgm:spPr/>
    </dgm:pt>
    <dgm:pt modelId="{D890D798-A401-441A-BE16-55D2BEC18B1B}" type="pres">
      <dgm:prSet presAssocID="{8D5C2BB7-23A9-44DC-89E7-1ECB8E486AD9}" presName="compositeA" presStyleCnt="0"/>
      <dgm:spPr/>
    </dgm:pt>
    <dgm:pt modelId="{1F547136-7EDE-4802-A700-6A48187A7FA5}" type="pres">
      <dgm:prSet presAssocID="{8D5C2BB7-23A9-44DC-89E7-1ECB8E486AD9}" presName="textA" presStyleLbl="revTx" presStyleIdx="4" presStyleCnt="6">
        <dgm:presLayoutVars>
          <dgm:bulletEnabled val="1"/>
        </dgm:presLayoutVars>
      </dgm:prSet>
      <dgm:spPr/>
    </dgm:pt>
    <dgm:pt modelId="{FB48F2C8-E107-48C3-91D9-0E0D7CB3605A}" type="pres">
      <dgm:prSet presAssocID="{8D5C2BB7-23A9-44DC-89E7-1ECB8E486AD9}" presName="circleA" presStyleLbl="node1" presStyleIdx="4" presStyleCnt="6"/>
      <dgm:spPr/>
    </dgm:pt>
    <dgm:pt modelId="{89566FEA-C164-46C7-A87E-B0772FDAD8EE}" type="pres">
      <dgm:prSet presAssocID="{8D5C2BB7-23A9-44DC-89E7-1ECB8E486AD9}" presName="spaceA" presStyleCnt="0"/>
      <dgm:spPr/>
    </dgm:pt>
    <dgm:pt modelId="{72CA8B70-A82E-4294-A830-AB732536110F}" type="pres">
      <dgm:prSet presAssocID="{1F0F705A-0E7F-4E6A-B3F8-39AA6E3463AB}" presName="space" presStyleCnt="0"/>
      <dgm:spPr/>
    </dgm:pt>
    <dgm:pt modelId="{CA568045-AC3E-406F-9721-86D31E36F081}" type="pres">
      <dgm:prSet presAssocID="{87EAC7CC-467B-4A3B-BF1A-34B739DD5B6F}" presName="compositeB" presStyleCnt="0"/>
      <dgm:spPr/>
    </dgm:pt>
    <dgm:pt modelId="{4E860BAC-2642-488E-8D42-B0C6C220B5E0}" type="pres">
      <dgm:prSet presAssocID="{87EAC7CC-467B-4A3B-BF1A-34B739DD5B6F}" presName="textB" presStyleLbl="revTx" presStyleIdx="5" presStyleCnt="6">
        <dgm:presLayoutVars>
          <dgm:bulletEnabled val="1"/>
        </dgm:presLayoutVars>
      </dgm:prSet>
      <dgm:spPr/>
    </dgm:pt>
    <dgm:pt modelId="{1101FC1A-A40C-43BA-8E2F-671D9CDB9131}" type="pres">
      <dgm:prSet presAssocID="{87EAC7CC-467B-4A3B-BF1A-34B739DD5B6F}" presName="circleB" presStyleLbl="node1" presStyleIdx="5" presStyleCnt="6"/>
      <dgm:spPr/>
    </dgm:pt>
    <dgm:pt modelId="{65AA0815-BD99-4B0F-B522-B1197FA19B4A}" type="pres">
      <dgm:prSet presAssocID="{87EAC7CC-467B-4A3B-BF1A-34B739DD5B6F}" presName="spaceB" presStyleCnt="0"/>
      <dgm:spPr/>
    </dgm:pt>
  </dgm:ptLst>
  <dgm:cxnLst>
    <dgm:cxn modelId="{FBB7630D-5BAD-4481-A7B2-553995274CA8}" type="presOf" srcId="{8D5C2BB7-23A9-44DC-89E7-1ECB8E486AD9}" destId="{1F547136-7EDE-4802-A700-6A48187A7FA5}" srcOrd="0" destOrd="0" presId="urn:microsoft.com/office/officeart/2005/8/layout/hProcess11"/>
    <dgm:cxn modelId="{344D442D-FE4E-4015-83B8-568DC8484960}" type="presOf" srcId="{AAD26ECF-6E6C-4E99-A624-4B1364F00BDA}" destId="{00AD79F4-9604-4C28-A420-14C032F4DE21}" srcOrd="0" destOrd="0" presId="urn:microsoft.com/office/officeart/2005/8/layout/hProcess11"/>
    <dgm:cxn modelId="{B6663535-A6A8-47A9-A370-A940135ADD16}" srcId="{9D0A24C6-B729-4835-B848-D0F68C67F193}" destId="{8D5C2BB7-23A9-44DC-89E7-1ECB8E486AD9}" srcOrd="4" destOrd="0" parTransId="{A7E40E32-5B85-4F5C-8438-4912CAA2C53D}" sibTransId="{1F0F705A-0E7F-4E6A-B3F8-39AA6E3463AB}"/>
    <dgm:cxn modelId="{F849F95D-32D7-44CF-A572-EACC7D480BCF}" type="presOf" srcId="{9F519DC4-174A-4F4C-9B7B-EACCB5540ADC}" destId="{2A03F5F8-E759-438C-A12C-02FABC1BFC22}" srcOrd="0" destOrd="0" presId="urn:microsoft.com/office/officeart/2005/8/layout/hProcess11"/>
    <dgm:cxn modelId="{D3448C5E-A246-4494-8EE2-5E54327E2DEA}" type="presOf" srcId="{9D0A24C6-B729-4835-B848-D0F68C67F193}" destId="{CC15C65A-B789-481F-93AC-FE003118EB88}" srcOrd="0" destOrd="0" presId="urn:microsoft.com/office/officeart/2005/8/layout/hProcess11"/>
    <dgm:cxn modelId="{57726975-53D7-43DC-A47B-FBE231CBD006}" type="presOf" srcId="{87EAC7CC-467B-4A3B-BF1A-34B739DD5B6F}" destId="{4E860BAC-2642-488E-8D42-B0C6C220B5E0}" srcOrd="0" destOrd="0" presId="urn:microsoft.com/office/officeart/2005/8/layout/hProcess11"/>
    <dgm:cxn modelId="{2F284581-8610-4522-B9F5-9E86B5D80EE5}" srcId="{9D0A24C6-B729-4835-B848-D0F68C67F193}" destId="{9F519DC4-174A-4F4C-9B7B-EACCB5540ADC}" srcOrd="2" destOrd="0" parTransId="{9A8C20AC-2EA8-449F-BE81-333F88CB8D08}" sibTransId="{7F6ACF28-77F2-4E5B-A4F7-011060AC922D}"/>
    <dgm:cxn modelId="{E3421C88-718E-43D3-84A9-7E2FF1FCCD57}" srcId="{9D0A24C6-B729-4835-B848-D0F68C67F193}" destId="{13EE4230-2E94-4F46-B743-45A9EF15CD1B}" srcOrd="0" destOrd="0" parTransId="{1937048A-172A-4DD8-ABAF-7D1348B4E61C}" sibTransId="{7BB8FCA8-D366-49EF-BD4F-61E51892CBB5}"/>
    <dgm:cxn modelId="{B8DC2392-8F01-4F9F-8EDA-F46A78B75D12}" srcId="{9D0A24C6-B729-4835-B848-D0F68C67F193}" destId="{B8C8788F-3312-45CC-9639-9319292C3599}" srcOrd="3" destOrd="0" parTransId="{B9326F64-0D9B-46F0-90CB-CFE3DE3D73CA}" sibTransId="{832B4341-37B5-45E8-9915-3416F44937A9}"/>
    <dgm:cxn modelId="{63A9EC99-1392-4E58-A8CF-88C63BA3D3DB}" srcId="{9D0A24C6-B729-4835-B848-D0F68C67F193}" destId="{AAD26ECF-6E6C-4E99-A624-4B1364F00BDA}" srcOrd="1" destOrd="0" parTransId="{2F1A0DF2-D638-4F4F-9384-275AB90FE74E}" sibTransId="{F68A973C-811C-41A2-BA8A-A2A9982A9735}"/>
    <dgm:cxn modelId="{F1B90DBA-7115-48E9-A9E5-DE38E06C9529}" type="presOf" srcId="{B8C8788F-3312-45CC-9639-9319292C3599}" destId="{4CEE94AB-D0B4-41CD-AB55-DF4D2B628A9F}" srcOrd="0" destOrd="0" presId="urn:microsoft.com/office/officeart/2005/8/layout/hProcess11"/>
    <dgm:cxn modelId="{A45C38D5-4FF4-4BFF-815A-5719C0C34187}" type="presOf" srcId="{13EE4230-2E94-4F46-B743-45A9EF15CD1B}" destId="{E4F0FD7D-F966-478F-9F5D-0E048DCC9418}" srcOrd="0" destOrd="0" presId="urn:microsoft.com/office/officeart/2005/8/layout/hProcess11"/>
    <dgm:cxn modelId="{E74394F3-0C4A-44C4-BF3E-579C98FC18CD}" srcId="{9D0A24C6-B729-4835-B848-D0F68C67F193}" destId="{87EAC7CC-467B-4A3B-BF1A-34B739DD5B6F}" srcOrd="5" destOrd="0" parTransId="{2F98442D-31FC-475D-BB11-554AD8B1A433}" sibTransId="{E8108A0E-6D34-4E19-B46C-F6519C2BF742}"/>
    <dgm:cxn modelId="{93E34432-E254-47B0-AE5A-96D33D6FB839}" type="presParOf" srcId="{CC15C65A-B789-481F-93AC-FE003118EB88}" destId="{DCA58B6D-771D-41C5-A72D-480E296767F8}" srcOrd="0" destOrd="0" presId="urn:microsoft.com/office/officeart/2005/8/layout/hProcess11"/>
    <dgm:cxn modelId="{9DAB94BB-2B57-42BF-9E01-4D324396F5ED}" type="presParOf" srcId="{CC15C65A-B789-481F-93AC-FE003118EB88}" destId="{5CFE1117-03E1-49BF-B00D-D176A5EC4D56}" srcOrd="1" destOrd="0" presId="urn:microsoft.com/office/officeart/2005/8/layout/hProcess11"/>
    <dgm:cxn modelId="{AA93A06C-D3DF-4C94-B8DD-3D5A4BB585A3}" type="presParOf" srcId="{5CFE1117-03E1-49BF-B00D-D176A5EC4D56}" destId="{C5E6F5F8-8854-4180-B941-43DFAF7DEC97}" srcOrd="0" destOrd="0" presId="urn:microsoft.com/office/officeart/2005/8/layout/hProcess11"/>
    <dgm:cxn modelId="{3400AA05-8746-4BC8-BB4A-5D27028435D4}" type="presParOf" srcId="{C5E6F5F8-8854-4180-B941-43DFAF7DEC97}" destId="{E4F0FD7D-F966-478F-9F5D-0E048DCC9418}" srcOrd="0" destOrd="0" presId="urn:microsoft.com/office/officeart/2005/8/layout/hProcess11"/>
    <dgm:cxn modelId="{94D9A187-6D31-4605-937F-41DC78A02B32}" type="presParOf" srcId="{C5E6F5F8-8854-4180-B941-43DFAF7DEC97}" destId="{9945762A-649C-4AED-B2B8-52EC29AA703E}" srcOrd="1" destOrd="0" presId="urn:microsoft.com/office/officeart/2005/8/layout/hProcess11"/>
    <dgm:cxn modelId="{39EEA0BC-5009-41BC-913A-EE547EFFA330}" type="presParOf" srcId="{C5E6F5F8-8854-4180-B941-43DFAF7DEC97}" destId="{434F0D59-B4B4-47FD-B384-E4F79ADC5F79}" srcOrd="2" destOrd="0" presId="urn:microsoft.com/office/officeart/2005/8/layout/hProcess11"/>
    <dgm:cxn modelId="{F60A3A89-CCFD-4057-8997-FEF5B3FB4802}" type="presParOf" srcId="{5CFE1117-03E1-49BF-B00D-D176A5EC4D56}" destId="{5F9FC867-EB8C-4D26-9B49-78A4B4D7298C}" srcOrd="1" destOrd="0" presId="urn:microsoft.com/office/officeart/2005/8/layout/hProcess11"/>
    <dgm:cxn modelId="{CFEE6BC7-AD1F-4FC4-98BB-99140FE4BB8A}" type="presParOf" srcId="{5CFE1117-03E1-49BF-B00D-D176A5EC4D56}" destId="{2D7E1485-5855-4997-A1A6-93E357A0BFA2}" srcOrd="2" destOrd="0" presId="urn:microsoft.com/office/officeart/2005/8/layout/hProcess11"/>
    <dgm:cxn modelId="{5CDA7124-273C-4253-80FE-15C04FC7257E}" type="presParOf" srcId="{2D7E1485-5855-4997-A1A6-93E357A0BFA2}" destId="{00AD79F4-9604-4C28-A420-14C032F4DE21}" srcOrd="0" destOrd="0" presId="urn:microsoft.com/office/officeart/2005/8/layout/hProcess11"/>
    <dgm:cxn modelId="{0A7369CF-85EE-4E44-A4A9-9EA9F68B52DF}" type="presParOf" srcId="{2D7E1485-5855-4997-A1A6-93E357A0BFA2}" destId="{D8BC78D1-99CD-4D13-AF9C-56CBF130B7E1}" srcOrd="1" destOrd="0" presId="urn:microsoft.com/office/officeart/2005/8/layout/hProcess11"/>
    <dgm:cxn modelId="{EAF19A15-82CB-4835-9ACE-DA3EBE893839}" type="presParOf" srcId="{2D7E1485-5855-4997-A1A6-93E357A0BFA2}" destId="{5720B972-C005-4E95-8B7A-E2FC958E3381}" srcOrd="2" destOrd="0" presId="urn:microsoft.com/office/officeart/2005/8/layout/hProcess11"/>
    <dgm:cxn modelId="{72074160-5B03-47BA-BBC3-D691D41F3146}" type="presParOf" srcId="{5CFE1117-03E1-49BF-B00D-D176A5EC4D56}" destId="{05DC1F14-F741-47B9-A7DE-0CDA375F065E}" srcOrd="3" destOrd="0" presId="urn:microsoft.com/office/officeart/2005/8/layout/hProcess11"/>
    <dgm:cxn modelId="{84280289-221D-4C55-949C-9381C34161A3}" type="presParOf" srcId="{5CFE1117-03E1-49BF-B00D-D176A5EC4D56}" destId="{B26C03D5-33E4-4C9F-8CE1-44FBC2C6F356}" srcOrd="4" destOrd="0" presId="urn:microsoft.com/office/officeart/2005/8/layout/hProcess11"/>
    <dgm:cxn modelId="{E9628D09-367F-4653-ADD0-AC3AE9886A0F}" type="presParOf" srcId="{B26C03D5-33E4-4C9F-8CE1-44FBC2C6F356}" destId="{2A03F5F8-E759-438C-A12C-02FABC1BFC22}" srcOrd="0" destOrd="0" presId="urn:microsoft.com/office/officeart/2005/8/layout/hProcess11"/>
    <dgm:cxn modelId="{15D7D4C3-7280-4FBD-9F3F-C49A84DE77C8}" type="presParOf" srcId="{B26C03D5-33E4-4C9F-8CE1-44FBC2C6F356}" destId="{87AA2BCA-FE98-4007-A035-EDB023F0B7D6}" srcOrd="1" destOrd="0" presId="urn:microsoft.com/office/officeart/2005/8/layout/hProcess11"/>
    <dgm:cxn modelId="{B8432F0A-9EB0-4C92-8550-A0D10183F739}" type="presParOf" srcId="{B26C03D5-33E4-4C9F-8CE1-44FBC2C6F356}" destId="{C685205E-2FF9-48A7-BF88-9AA2E092DDC2}" srcOrd="2" destOrd="0" presId="urn:microsoft.com/office/officeart/2005/8/layout/hProcess11"/>
    <dgm:cxn modelId="{F9EAFB4C-C273-4D28-A026-1CA86480CBBC}" type="presParOf" srcId="{5CFE1117-03E1-49BF-B00D-D176A5EC4D56}" destId="{54B13CCE-312F-40E5-8C29-127325AE2251}" srcOrd="5" destOrd="0" presId="urn:microsoft.com/office/officeart/2005/8/layout/hProcess11"/>
    <dgm:cxn modelId="{0446A15B-DD29-4695-9628-C7D1604F1DB7}" type="presParOf" srcId="{5CFE1117-03E1-49BF-B00D-D176A5EC4D56}" destId="{076F0AB9-834E-4135-9C4F-8C97C0457D06}" srcOrd="6" destOrd="0" presId="urn:microsoft.com/office/officeart/2005/8/layout/hProcess11"/>
    <dgm:cxn modelId="{AE41A77A-6CBA-4B71-B465-AD807DB07900}" type="presParOf" srcId="{076F0AB9-834E-4135-9C4F-8C97C0457D06}" destId="{4CEE94AB-D0B4-41CD-AB55-DF4D2B628A9F}" srcOrd="0" destOrd="0" presId="urn:microsoft.com/office/officeart/2005/8/layout/hProcess11"/>
    <dgm:cxn modelId="{FD29497D-3202-4CE7-AB67-3B2CBBA0B454}" type="presParOf" srcId="{076F0AB9-834E-4135-9C4F-8C97C0457D06}" destId="{1E3B9CEF-CFF0-478F-A12E-350AA1921032}" srcOrd="1" destOrd="0" presId="urn:microsoft.com/office/officeart/2005/8/layout/hProcess11"/>
    <dgm:cxn modelId="{3D29B9CD-E7DB-4941-A47D-CDC18C531CFC}" type="presParOf" srcId="{076F0AB9-834E-4135-9C4F-8C97C0457D06}" destId="{F99E6E82-8F24-490E-A3D2-2F017A35F8A4}" srcOrd="2" destOrd="0" presId="urn:microsoft.com/office/officeart/2005/8/layout/hProcess11"/>
    <dgm:cxn modelId="{18C8FE27-91A5-400A-B96B-90A782AC9285}" type="presParOf" srcId="{5CFE1117-03E1-49BF-B00D-D176A5EC4D56}" destId="{50EEB3A0-2FA2-49C0-8A22-261926070D60}" srcOrd="7" destOrd="0" presId="urn:microsoft.com/office/officeart/2005/8/layout/hProcess11"/>
    <dgm:cxn modelId="{C109D88C-31AE-4A9A-B5F7-AC8A67CC3910}" type="presParOf" srcId="{5CFE1117-03E1-49BF-B00D-D176A5EC4D56}" destId="{D890D798-A401-441A-BE16-55D2BEC18B1B}" srcOrd="8" destOrd="0" presId="urn:microsoft.com/office/officeart/2005/8/layout/hProcess11"/>
    <dgm:cxn modelId="{9BB89D75-8879-4304-9E57-3802BCE37BF4}" type="presParOf" srcId="{D890D798-A401-441A-BE16-55D2BEC18B1B}" destId="{1F547136-7EDE-4802-A700-6A48187A7FA5}" srcOrd="0" destOrd="0" presId="urn:microsoft.com/office/officeart/2005/8/layout/hProcess11"/>
    <dgm:cxn modelId="{EE860570-3FD7-4219-B680-D50959E5AE6A}" type="presParOf" srcId="{D890D798-A401-441A-BE16-55D2BEC18B1B}" destId="{FB48F2C8-E107-48C3-91D9-0E0D7CB3605A}" srcOrd="1" destOrd="0" presId="urn:microsoft.com/office/officeart/2005/8/layout/hProcess11"/>
    <dgm:cxn modelId="{42F921A3-557F-4C62-9377-D07E5706ABAF}" type="presParOf" srcId="{D890D798-A401-441A-BE16-55D2BEC18B1B}" destId="{89566FEA-C164-46C7-A87E-B0772FDAD8EE}" srcOrd="2" destOrd="0" presId="urn:microsoft.com/office/officeart/2005/8/layout/hProcess11"/>
    <dgm:cxn modelId="{508CDE99-3079-4DE7-8E87-677A5F6636F6}" type="presParOf" srcId="{5CFE1117-03E1-49BF-B00D-D176A5EC4D56}" destId="{72CA8B70-A82E-4294-A830-AB732536110F}" srcOrd="9" destOrd="0" presId="urn:microsoft.com/office/officeart/2005/8/layout/hProcess11"/>
    <dgm:cxn modelId="{A51AE79E-16C6-4FA6-859B-76F47294DBF2}" type="presParOf" srcId="{5CFE1117-03E1-49BF-B00D-D176A5EC4D56}" destId="{CA568045-AC3E-406F-9721-86D31E36F081}" srcOrd="10" destOrd="0" presId="urn:microsoft.com/office/officeart/2005/8/layout/hProcess11"/>
    <dgm:cxn modelId="{A42997E1-4F1E-4EDB-B171-FCD63BB9F65B}" type="presParOf" srcId="{CA568045-AC3E-406F-9721-86D31E36F081}" destId="{4E860BAC-2642-488E-8D42-B0C6C220B5E0}" srcOrd="0" destOrd="0" presId="urn:microsoft.com/office/officeart/2005/8/layout/hProcess11"/>
    <dgm:cxn modelId="{A9E2C308-3B90-495F-A3CE-A4163FC54B68}" type="presParOf" srcId="{CA568045-AC3E-406F-9721-86D31E36F081}" destId="{1101FC1A-A40C-43BA-8E2F-671D9CDB9131}" srcOrd="1" destOrd="0" presId="urn:microsoft.com/office/officeart/2005/8/layout/hProcess11"/>
    <dgm:cxn modelId="{8117CEC2-6587-4F1E-AFEE-F9C2612041F9}" type="presParOf" srcId="{CA568045-AC3E-406F-9721-86D31E36F081}" destId="{65AA0815-BD99-4B0F-B522-B1197FA19B4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FFAC2-FAFE-4542-8607-17D9394C83B1}">
      <dsp:nvSpPr>
        <dsp:cNvPr id="0" name=""/>
        <dsp:cNvSpPr/>
      </dsp:nvSpPr>
      <dsp:spPr>
        <a:xfrm>
          <a:off x="0" y="56811"/>
          <a:ext cx="2489490" cy="32071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760D02-A92A-014F-B0D8-9E2E62A803FA}">
      <dsp:nvSpPr>
        <dsp:cNvPr id="0" name=""/>
        <dsp:cNvSpPr/>
      </dsp:nvSpPr>
      <dsp:spPr>
        <a:xfrm>
          <a:off x="1244745" y="56811"/>
          <a:ext cx="2904404" cy="32071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solidFill>
                <a:srgbClr val="7030A0"/>
              </a:solidFill>
              <a:latin typeface="Roboto" panose="02000000000000000000" pitchFamily="2" charset="0"/>
            </a:rPr>
            <a:t>LSU</a:t>
          </a:r>
        </a:p>
      </dsp:txBody>
      <dsp:txXfrm>
        <a:off x="1244745" y="56811"/>
        <a:ext cx="1452202" cy="962142"/>
      </dsp:txXfrm>
    </dsp:sp>
    <dsp:sp modelId="{9A6E6EF9-5B25-DB4D-A713-C836BE70AF61}">
      <dsp:nvSpPr>
        <dsp:cNvPr id="0" name=""/>
        <dsp:cNvSpPr/>
      </dsp:nvSpPr>
      <dsp:spPr>
        <a:xfrm>
          <a:off x="435661" y="1162482"/>
          <a:ext cx="1618166" cy="16181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32C93C-9342-AD41-B345-4A18AC4B3E50}">
      <dsp:nvSpPr>
        <dsp:cNvPr id="0" name=""/>
        <dsp:cNvSpPr/>
      </dsp:nvSpPr>
      <dsp:spPr>
        <a:xfrm>
          <a:off x="1244745" y="1162482"/>
          <a:ext cx="2904404" cy="1618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err="1">
              <a:solidFill>
                <a:srgbClr val="7030A0"/>
              </a:solidFill>
              <a:latin typeface="Roboto" panose="02000000000000000000" pitchFamily="2" charset="0"/>
            </a:rPr>
            <a:t>AgCenter</a:t>
          </a:r>
          <a:endParaRPr lang="en-US" sz="2400" b="0" i="0" kern="1200">
            <a:solidFill>
              <a:srgbClr val="7030A0"/>
            </a:solidFill>
            <a:latin typeface="Roboto" panose="02000000000000000000" pitchFamily="2" charset="0"/>
          </a:endParaRPr>
        </a:p>
      </dsp:txBody>
      <dsp:txXfrm>
        <a:off x="1244745" y="1162482"/>
        <a:ext cx="1452202" cy="746846"/>
      </dsp:txXfrm>
    </dsp:sp>
    <dsp:sp modelId="{A879A77C-5548-CA42-AED1-6B56DB251BB0}">
      <dsp:nvSpPr>
        <dsp:cNvPr id="0" name=""/>
        <dsp:cNvSpPr/>
      </dsp:nvSpPr>
      <dsp:spPr>
        <a:xfrm>
          <a:off x="871321" y="1909328"/>
          <a:ext cx="746846" cy="746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99EFF1-8851-CF4E-854C-EEB2843B14F1}">
      <dsp:nvSpPr>
        <dsp:cNvPr id="0" name=""/>
        <dsp:cNvSpPr/>
      </dsp:nvSpPr>
      <dsp:spPr>
        <a:xfrm>
          <a:off x="1244745" y="1909328"/>
          <a:ext cx="2904404" cy="746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solidFill>
                <a:srgbClr val="7030A0"/>
              </a:solidFill>
              <a:latin typeface="Roboto" panose="02000000000000000000" pitchFamily="2" charset="0"/>
            </a:rPr>
            <a:t>PBRC</a:t>
          </a:r>
        </a:p>
      </dsp:txBody>
      <dsp:txXfrm>
        <a:off x="1244745" y="1909328"/>
        <a:ext cx="1452202" cy="746846"/>
      </dsp:txXfrm>
    </dsp:sp>
    <dsp:sp modelId="{3B254ED8-5057-4646-9320-FAB13D3AB552}">
      <dsp:nvSpPr>
        <dsp:cNvPr id="0" name=""/>
        <dsp:cNvSpPr/>
      </dsp:nvSpPr>
      <dsp:spPr>
        <a:xfrm>
          <a:off x="2696947" y="56814"/>
          <a:ext cx="1452202" cy="112376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solidFill>
                <a:srgbClr val="7030A0"/>
              </a:solidFill>
              <a:latin typeface="Roboto" panose="02000000000000000000" pitchFamily="2" charset="0"/>
            </a:rPr>
            <a:t>OSP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solidFill>
                <a:srgbClr val="7030A0"/>
              </a:solidFill>
              <a:latin typeface="Roboto" panose="02000000000000000000" pitchFamily="2" charset="0"/>
            </a:rPr>
            <a:t>SPA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solidFill>
                <a:srgbClr val="7030A0"/>
              </a:solidFill>
              <a:latin typeface="Roboto" panose="02000000000000000000" pitchFamily="2" charset="0"/>
            </a:rPr>
            <a:t>ORED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solidFill>
                <a:srgbClr val="7030A0"/>
              </a:solidFill>
              <a:latin typeface="Roboto" panose="02000000000000000000" pitchFamily="2" charset="0"/>
            </a:rPr>
            <a:t>ITS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solidFill>
                <a:srgbClr val="7030A0"/>
              </a:solidFill>
              <a:latin typeface="Roboto" panose="02000000000000000000" pitchFamily="2" charset="0"/>
            </a:rPr>
            <a:t>Faculty</a:t>
          </a:r>
        </a:p>
      </dsp:txBody>
      <dsp:txXfrm>
        <a:off x="2696947" y="56814"/>
        <a:ext cx="1452202" cy="1123760"/>
      </dsp:txXfrm>
    </dsp:sp>
    <dsp:sp modelId="{A70E0633-74BB-A34A-A3A9-77BB95FE4167}">
      <dsp:nvSpPr>
        <dsp:cNvPr id="0" name=""/>
        <dsp:cNvSpPr/>
      </dsp:nvSpPr>
      <dsp:spPr>
        <a:xfrm>
          <a:off x="2696947" y="1162482"/>
          <a:ext cx="1452202" cy="74684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solidFill>
                <a:srgbClr val="7030A0"/>
              </a:solidFill>
              <a:latin typeface="Roboto" panose="02000000000000000000" pitchFamily="2" charset="0"/>
            </a:rPr>
            <a:t>OSP</a:t>
          </a:r>
        </a:p>
      </dsp:txBody>
      <dsp:txXfrm>
        <a:off x="2696947" y="1162482"/>
        <a:ext cx="1452202" cy="746846"/>
      </dsp:txXfrm>
    </dsp:sp>
    <dsp:sp modelId="{1CCE66FC-B8B8-A049-9257-D4B235AD4BEC}">
      <dsp:nvSpPr>
        <dsp:cNvPr id="0" name=""/>
        <dsp:cNvSpPr/>
      </dsp:nvSpPr>
      <dsp:spPr>
        <a:xfrm>
          <a:off x="2696947" y="1909328"/>
          <a:ext cx="1452202" cy="74684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>
              <a:solidFill>
                <a:srgbClr val="7030A0"/>
              </a:solidFill>
              <a:latin typeface="Roboto" panose="02000000000000000000" pitchFamily="2" charset="0"/>
            </a:rPr>
            <a:t>OSP</a:t>
          </a:r>
        </a:p>
      </dsp:txBody>
      <dsp:txXfrm>
        <a:off x="2696947" y="1909328"/>
        <a:ext cx="1452202" cy="746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08FEA-51F7-4E7A-8621-13C86952E05D}">
      <dsp:nvSpPr>
        <dsp:cNvPr id="0" name=""/>
        <dsp:cNvSpPr/>
      </dsp:nvSpPr>
      <dsp:spPr>
        <a:xfrm>
          <a:off x="304434" y="1767"/>
          <a:ext cx="2265546" cy="906218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bg1"/>
              </a:solidFill>
              <a:latin typeface="Roboto" panose="02000000000000000000" pitchFamily="2" charset="0"/>
              <a:cs typeface="Arial"/>
            </a:rPr>
            <a:t>Intuitive User Interface</a:t>
          </a:r>
        </a:p>
      </dsp:txBody>
      <dsp:txXfrm>
        <a:off x="757543" y="1767"/>
        <a:ext cx="1359328" cy="906218"/>
      </dsp:txXfrm>
    </dsp:sp>
    <dsp:sp modelId="{B8D0C8D7-EC1D-4D11-A0AD-82C11EB14551}">
      <dsp:nvSpPr>
        <dsp:cNvPr id="0" name=""/>
        <dsp:cNvSpPr/>
      </dsp:nvSpPr>
      <dsp:spPr>
        <a:xfrm>
          <a:off x="2275460" y="78796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Easy to use</a:t>
          </a:r>
        </a:p>
      </dsp:txBody>
      <dsp:txXfrm>
        <a:off x="2651541" y="78796"/>
        <a:ext cx="1128242" cy="752161"/>
      </dsp:txXfrm>
    </dsp:sp>
    <dsp:sp modelId="{552808D9-714A-4D2D-B42A-1E1986F182D9}">
      <dsp:nvSpPr>
        <dsp:cNvPr id="0" name=""/>
        <dsp:cNvSpPr/>
      </dsp:nvSpPr>
      <dsp:spPr>
        <a:xfrm>
          <a:off x="3892607" y="78796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Easy to configure</a:t>
          </a:r>
        </a:p>
      </dsp:txBody>
      <dsp:txXfrm>
        <a:off x="4268688" y="78796"/>
        <a:ext cx="1128242" cy="752161"/>
      </dsp:txXfrm>
    </dsp:sp>
    <dsp:sp modelId="{13078C71-B85C-4D4C-837E-FF60F3484E86}">
      <dsp:nvSpPr>
        <dsp:cNvPr id="0" name=""/>
        <dsp:cNvSpPr/>
      </dsp:nvSpPr>
      <dsp:spPr>
        <a:xfrm>
          <a:off x="5509754" y="78796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Easy to manage</a:t>
          </a:r>
        </a:p>
      </dsp:txBody>
      <dsp:txXfrm>
        <a:off x="5885835" y="78796"/>
        <a:ext cx="1128242" cy="752161"/>
      </dsp:txXfrm>
    </dsp:sp>
    <dsp:sp modelId="{9C7FADE2-F59B-4F4D-B29B-F75052F988D1}">
      <dsp:nvSpPr>
        <dsp:cNvPr id="0" name=""/>
        <dsp:cNvSpPr/>
      </dsp:nvSpPr>
      <dsp:spPr>
        <a:xfrm>
          <a:off x="304434" y="1034857"/>
          <a:ext cx="2265546" cy="906218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bg1"/>
              </a:solidFill>
              <a:latin typeface="Roboto" panose="02000000000000000000" pitchFamily="2" charset="0"/>
              <a:cs typeface="Arial"/>
            </a:rPr>
            <a:t>Enterprise Grade</a:t>
          </a:r>
        </a:p>
      </dsp:txBody>
      <dsp:txXfrm>
        <a:off x="757543" y="1034857"/>
        <a:ext cx="1359328" cy="906218"/>
      </dsp:txXfrm>
    </dsp:sp>
    <dsp:sp modelId="{452DF337-E9EA-4C4A-9F0B-FA10E3F18285}">
      <dsp:nvSpPr>
        <dsp:cNvPr id="0" name=""/>
        <dsp:cNvSpPr/>
      </dsp:nvSpPr>
      <dsp:spPr>
        <a:xfrm>
          <a:off x="2275460" y="1111885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SaaS</a:t>
          </a:r>
        </a:p>
      </dsp:txBody>
      <dsp:txXfrm>
        <a:off x="2651541" y="1111885"/>
        <a:ext cx="1128242" cy="752161"/>
      </dsp:txXfrm>
    </dsp:sp>
    <dsp:sp modelId="{872A702C-2CB3-4923-BF0B-419544A10AFA}">
      <dsp:nvSpPr>
        <dsp:cNvPr id="0" name=""/>
        <dsp:cNvSpPr/>
      </dsp:nvSpPr>
      <dsp:spPr>
        <a:xfrm>
          <a:off x="3892607" y="1111885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Multi-campus support</a:t>
          </a:r>
        </a:p>
      </dsp:txBody>
      <dsp:txXfrm>
        <a:off x="4268688" y="1111885"/>
        <a:ext cx="1128242" cy="752161"/>
      </dsp:txXfrm>
    </dsp:sp>
    <dsp:sp modelId="{9801EA46-0652-44CB-A19F-DC65690841AA}">
      <dsp:nvSpPr>
        <dsp:cNvPr id="0" name=""/>
        <dsp:cNvSpPr/>
      </dsp:nvSpPr>
      <dsp:spPr>
        <a:xfrm>
          <a:off x="5509754" y="1111885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Continuous development</a:t>
          </a:r>
        </a:p>
      </dsp:txBody>
      <dsp:txXfrm>
        <a:off x="5885835" y="1111885"/>
        <a:ext cx="1128242" cy="752161"/>
      </dsp:txXfrm>
    </dsp:sp>
    <dsp:sp modelId="{25933569-26F0-40DF-9E93-201D13819FEE}">
      <dsp:nvSpPr>
        <dsp:cNvPr id="0" name=""/>
        <dsp:cNvSpPr/>
      </dsp:nvSpPr>
      <dsp:spPr>
        <a:xfrm>
          <a:off x="304434" y="2067946"/>
          <a:ext cx="2265546" cy="906218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bg1"/>
              </a:solidFill>
              <a:latin typeface="Roboto" panose="02000000000000000000" pitchFamily="2" charset="0"/>
              <a:cs typeface="Arial"/>
            </a:rPr>
            <a:t>Solid Performance</a:t>
          </a:r>
        </a:p>
      </dsp:txBody>
      <dsp:txXfrm>
        <a:off x="757543" y="2067946"/>
        <a:ext cx="1359328" cy="906218"/>
      </dsp:txXfrm>
    </dsp:sp>
    <dsp:sp modelId="{C8856B5A-1DF3-4BF2-8F83-6C03069AFAAD}">
      <dsp:nvSpPr>
        <dsp:cNvPr id="0" name=""/>
        <dsp:cNvSpPr/>
      </dsp:nvSpPr>
      <dsp:spPr>
        <a:xfrm>
          <a:off x="2275460" y="2144975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Established company</a:t>
          </a:r>
        </a:p>
      </dsp:txBody>
      <dsp:txXfrm>
        <a:off x="2651541" y="2144975"/>
        <a:ext cx="1128242" cy="752161"/>
      </dsp:txXfrm>
    </dsp:sp>
    <dsp:sp modelId="{C2F84DBA-13FC-4103-AC4A-4053B48A8729}">
      <dsp:nvSpPr>
        <dsp:cNvPr id="0" name=""/>
        <dsp:cNvSpPr/>
      </dsp:nvSpPr>
      <dsp:spPr>
        <a:xfrm>
          <a:off x="3892607" y="2144975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Extensive user base</a:t>
          </a:r>
        </a:p>
      </dsp:txBody>
      <dsp:txXfrm>
        <a:off x="4268688" y="2144975"/>
        <a:ext cx="1128242" cy="752161"/>
      </dsp:txXfrm>
    </dsp:sp>
    <dsp:sp modelId="{C34D0ECD-4592-4A9E-B775-3F1C6D292DCC}">
      <dsp:nvSpPr>
        <dsp:cNvPr id="0" name=""/>
        <dsp:cNvSpPr/>
      </dsp:nvSpPr>
      <dsp:spPr>
        <a:xfrm>
          <a:off x="5509754" y="2144975"/>
          <a:ext cx="1880403" cy="7521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>
              <a:solidFill>
                <a:srgbClr val="7030A0"/>
              </a:solidFill>
              <a:latin typeface="Roboto" panose="02000000000000000000" pitchFamily="2" charset="0"/>
              <a:cs typeface="Arial"/>
            </a:rPr>
            <a:t>Best of class application</a:t>
          </a:r>
        </a:p>
      </dsp:txBody>
      <dsp:txXfrm>
        <a:off x="5885835" y="2144975"/>
        <a:ext cx="1128242" cy="752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6FD6-7792-46DF-B956-00D1E340FF7B}">
      <dsp:nvSpPr>
        <dsp:cNvPr id="0" name=""/>
        <dsp:cNvSpPr/>
      </dsp:nvSpPr>
      <dsp:spPr>
        <a:xfrm>
          <a:off x="0" y="941075"/>
          <a:ext cx="7688700" cy="1254767"/>
        </a:xfrm>
        <a:prstGeom prst="notchedRightArrow">
          <a:avLst/>
        </a:prstGeom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59869-5F3D-42FC-9C9F-62AF8F9B888E}">
      <dsp:nvSpPr>
        <dsp:cNvPr id="0" name=""/>
        <dsp:cNvSpPr/>
      </dsp:nvSpPr>
      <dsp:spPr>
        <a:xfrm>
          <a:off x="1418" y="0"/>
          <a:ext cx="957293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Committee Established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Fall 2016</a:t>
          </a:r>
        </a:p>
      </dsp:txBody>
      <dsp:txXfrm>
        <a:off x="1418" y="0"/>
        <a:ext cx="957293" cy="1254767"/>
      </dsp:txXfrm>
    </dsp:sp>
    <dsp:sp modelId="{E67BFA43-132D-43A0-9530-E33893A2931F}">
      <dsp:nvSpPr>
        <dsp:cNvPr id="0" name=""/>
        <dsp:cNvSpPr/>
      </dsp:nvSpPr>
      <dsp:spPr>
        <a:xfrm>
          <a:off x="323219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A06F5-2438-4C68-AAFB-98A8BFF435B4}">
      <dsp:nvSpPr>
        <dsp:cNvPr id="0" name=""/>
        <dsp:cNvSpPr/>
      </dsp:nvSpPr>
      <dsp:spPr>
        <a:xfrm>
          <a:off x="996386" y="1882151"/>
          <a:ext cx="1051839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Spring 2017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Vendor Presentations</a:t>
          </a:r>
        </a:p>
      </dsp:txBody>
      <dsp:txXfrm>
        <a:off x="996386" y="1882151"/>
        <a:ext cx="1051839" cy="1254767"/>
      </dsp:txXfrm>
    </dsp:sp>
    <dsp:sp modelId="{242BC587-637D-4251-8DE7-407AE9305C07}">
      <dsp:nvSpPr>
        <dsp:cNvPr id="0" name=""/>
        <dsp:cNvSpPr/>
      </dsp:nvSpPr>
      <dsp:spPr>
        <a:xfrm>
          <a:off x="1365460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CC4DD-D0F8-4D3D-B51A-E4BE851E5246}">
      <dsp:nvSpPr>
        <dsp:cNvPr id="0" name=""/>
        <dsp:cNvSpPr/>
      </dsp:nvSpPr>
      <dsp:spPr>
        <a:xfrm>
          <a:off x="2085899" y="0"/>
          <a:ext cx="753477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RFP</a:t>
          </a: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Summer 2017</a:t>
          </a:r>
        </a:p>
      </dsp:txBody>
      <dsp:txXfrm>
        <a:off x="2085899" y="0"/>
        <a:ext cx="753477" cy="1254767"/>
      </dsp:txXfrm>
    </dsp:sp>
    <dsp:sp modelId="{6277AAB6-9A40-47CD-AAD1-38718956C160}">
      <dsp:nvSpPr>
        <dsp:cNvPr id="0" name=""/>
        <dsp:cNvSpPr/>
      </dsp:nvSpPr>
      <dsp:spPr>
        <a:xfrm>
          <a:off x="2305792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265CE-DFFD-4BF7-960D-09957E8AA2AF}">
      <dsp:nvSpPr>
        <dsp:cNvPr id="0" name=""/>
        <dsp:cNvSpPr/>
      </dsp:nvSpPr>
      <dsp:spPr>
        <a:xfrm>
          <a:off x="2877051" y="1882151"/>
          <a:ext cx="1109119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Fall 2017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Procurement</a:t>
          </a:r>
        </a:p>
      </dsp:txBody>
      <dsp:txXfrm>
        <a:off x="2877051" y="1882151"/>
        <a:ext cx="1109119" cy="1254767"/>
      </dsp:txXfrm>
    </dsp:sp>
    <dsp:sp modelId="{986FBD35-06DB-4380-90AA-718731C64A31}">
      <dsp:nvSpPr>
        <dsp:cNvPr id="0" name=""/>
        <dsp:cNvSpPr/>
      </dsp:nvSpPr>
      <dsp:spPr>
        <a:xfrm>
          <a:off x="3274764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E6EB6-2F38-4982-838D-86B35AD4EDA9}">
      <dsp:nvSpPr>
        <dsp:cNvPr id="0" name=""/>
        <dsp:cNvSpPr/>
      </dsp:nvSpPr>
      <dsp:spPr>
        <a:xfrm>
          <a:off x="4023843" y="0"/>
          <a:ext cx="753477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Product Selection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Spring 2018</a:t>
          </a:r>
        </a:p>
      </dsp:txBody>
      <dsp:txXfrm>
        <a:off x="4023843" y="0"/>
        <a:ext cx="753477" cy="1254767"/>
      </dsp:txXfrm>
    </dsp:sp>
    <dsp:sp modelId="{92485662-5F1B-47CB-840C-D43B70249088}">
      <dsp:nvSpPr>
        <dsp:cNvPr id="0" name=""/>
        <dsp:cNvSpPr/>
      </dsp:nvSpPr>
      <dsp:spPr>
        <a:xfrm>
          <a:off x="4243736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D7D09-1E31-461A-AC31-487579E04604}">
      <dsp:nvSpPr>
        <dsp:cNvPr id="0" name=""/>
        <dsp:cNvSpPr/>
      </dsp:nvSpPr>
      <dsp:spPr>
        <a:xfrm>
          <a:off x="4814995" y="1882151"/>
          <a:ext cx="959244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Summer 2018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Contract Negotiation</a:t>
          </a:r>
        </a:p>
      </dsp:txBody>
      <dsp:txXfrm>
        <a:off x="4814995" y="1882151"/>
        <a:ext cx="959244" cy="1254767"/>
      </dsp:txXfrm>
    </dsp:sp>
    <dsp:sp modelId="{C7D13169-6E94-4FD6-AE80-CF5B64364626}">
      <dsp:nvSpPr>
        <dsp:cNvPr id="0" name=""/>
        <dsp:cNvSpPr/>
      </dsp:nvSpPr>
      <dsp:spPr>
        <a:xfrm>
          <a:off x="5137771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E4EEA-8A90-4765-996A-E46B69DE0C13}">
      <dsp:nvSpPr>
        <dsp:cNvPr id="0" name=""/>
        <dsp:cNvSpPr/>
      </dsp:nvSpPr>
      <dsp:spPr>
        <a:xfrm>
          <a:off x="5811914" y="0"/>
          <a:ext cx="1106496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Implementation  Begins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Fall 2018</a:t>
          </a:r>
        </a:p>
      </dsp:txBody>
      <dsp:txXfrm>
        <a:off x="5811914" y="0"/>
        <a:ext cx="1106496" cy="1254767"/>
      </dsp:txXfrm>
    </dsp:sp>
    <dsp:sp modelId="{0DCB3D72-25F2-48CB-B844-48B6F56F08F1}">
      <dsp:nvSpPr>
        <dsp:cNvPr id="0" name=""/>
        <dsp:cNvSpPr/>
      </dsp:nvSpPr>
      <dsp:spPr>
        <a:xfrm>
          <a:off x="6208316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F9923-1A7E-0846-AAFD-5A71343E5BE6}">
      <dsp:nvSpPr>
        <dsp:cNvPr id="0" name=""/>
        <dsp:cNvSpPr/>
      </dsp:nvSpPr>
      <dsp:spPr>
        <a:xfrm>
          <a:off x="2227929" y="0"/>
          <a:ext cx="3232840" cy="3232840"/>
        </a:xfrm>
        <a:prstGeom prst="diamond">
          <a:avLst/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2DD55F-CD24-384A-86AC-8DED4659EB36}">
      <dsp:nvSpPr>
        <dsp:cNvPr id="0" name=""/>
        <dsp:cNvSpPr/>
      </dsp:nvSpPr>
      <dsp:spPr>
        <a:xfrm>
          <a:off x="2535049" y="307119"/>
          <a:ext cx="1260807" cy="12608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Conflicts of Interest</a:t>
          </a:r>
        </a:p>
      </dsp:txBody>
      <dsp:txXfrm>
        <a:off x="2596597" y="368667"/>
        <a:ext cx="1137711" cy="1137711"/>
      </dsp:txXfrm>
    </dsp:sp>
    <dsp:sp modelId="{C85C7878-EA3F-7E46-8730-0DB3E244946E}">
      <dsp:nvSpPr>
        <dsp:cNvPr id="0" name=""/>
        <dsp:cNvSpPr/>
      </dsp:nvSpPr>
      <dsp:spPr>
        <a:xfrm>
          <a:off x="3892842" y="307119"/>
          <a:ext cx="1260807" cy="12608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3389"/>
                <a:satOff val="1098"/>
                <a:lumOff val="7313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63389"/>
                <a:satOff val="1098"/>
                <a:lumOff val="7313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63389"/>
                <a:satOff val="1098"/>
                <a:lumOff val="73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Sponsored Programs</a:t>
          </a:r>
        </a:p>
      </dsp:txBody>
      <dsp:txXfrm>
        <a:off x="3954390" y="368667"/>
        <a:ext cx="1137711" cy="1137711"/>
      </dsp:txXfrm>
    </dsp:sp>
    <dsp:sp modelId="{FF9A7B5F-C72E-CF49-92AE-38AA3A94775E}">
      <dsp:nvSpPr>
        <dsp:cNvPr id="0" name=""/>
        <dsp:cNvSpPr/>
      </dsp:nvSpPr>
      <dsp:spPr>
        <a:xfrm>
          <a:off x="2535049" y="1664912"/>
          <a:ext cx="1260807" cy="12608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26779"/>
                <a:satOff val="2197"/>
                <a:lumOff val="1462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126779"/>
                <a:satOff val="2197"/>
                <a:lumOff val="1462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126779"/>
                <a:satOff val="2197"/>
                <a:lumOff val="146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Human Subjects</a:t>
          </a:r>
        </a:p>
      </dsp:txBody>
      <dsp:txXfrm>
        <a:off x="2596597" y="1726460"/>
        <a:ext cx="1137711" cy="1137711"/>
      </dsp:txXfrm>
    </dsp:sp>
    <dsp:sp modelId="{2DD0083A-C7FA-9C43-9B95-94BE0FFA4398}">
      <dsp:nvSpPr>
        <dsp:cNvPr id="0" name=""/>
        <dsp:cNvSpPr/>
      </dsp:nvSpPr>
      <dsp:spPr>
        <a:xfrm>
          <a:off x="3892842" y="1664912"/>
          <a:ext cx="1260807" cy="12608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90168"/>
                <a:satOff val="3295"/>
                <a:lumOff val="219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190168"/>
                <a:satOff val="3295"/>
                <a:lumOff val="219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190168"/>
                <a:satOff val="3295"/>
                <a:lumOff val="219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Animal Subjects</a:t>
          </a:r>
        </a:p>
      </dsp:txBody>
      <dsp:txXfrm>
        <a:off x="3954390" y="1726460"/>
        <a:ext cx="1137711" cy="1137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33F67-955D-3B4B-9A12-F3F00AD2440E}">
      <dsp:nvSpPr>
        <dsp:cNvPr id="0" name=""/>
        <dsp:cNvSpPr/>
      </dsp:nvSpPr>
      <dsp:spPr>
        <a:xfrm>
          <a:off x="0" y="0"/>
          <a:ext cx="4823188" cy="506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Business Process Assessment &amp; Mapping</a:t>
          </a:r>
        </a:p>
      </dsp:txBody>
      <dsp:txXfrm>
        <a:off x="14848" y="14848"/>
        <a:ext cx="4216848" cy="477243"/>
      </dsp:txXfrm>
    </dsp:sp>
    <dsp:sp modelId="{976CBEC2-18BF-0942-8E36-B97455A98787}">
      <dsp:nvSpPr>
        <dsp:cNvPr id="0" name=""/>
        <dsp:cNvSpPr/>
      </dsp:nvSpPr>
      <dsp:spPr>
        <a:xfrm>
          <a:off x="360173" y="577347"/>
          <a:ext cx="4823188" cy="506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On-site Prototype Demo &amp; Training **</a:t>
          </a:r>
        </a:p>
      </dsp:txBody>
      <dsp:txXfrm>
        <a:off x="375021" y="592195"/>
        <a:ext cx="4103808" cy="477243"/>
      </dsp:txXfrm>
    </dsp:sp>
    <dsp:sp modelId="{FB8F2074-66ED-0C49-8C52-D5C0710E9AD9}">
      <dsp:nvSpPr>
        <dsp:cNvPr id="0" name=""/>
        <dsp:cNvSpPr/>
      </dsp:nvSpPr>
      <dsp:spPr>
        <a:xfrm>
          <a:off x="720346" y="1154695"/>
          <a:ext cx="4823188" cy="506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Process Revision &amp; Iteration</a:t>
          </a:r>
        </a:p>
      </dsp:txBody>
      <dsp:txXfrm>
        <a:off x="735194" y="1169543"/>
        <a:ext cx="4103808" cy="477243"/>
      </dsp:txXfrm>
    </dsp:sp>
    <dsp:sp modelId="{E19D771D-8075-074E-9A75-47F2ABE04E99}">
      <dsp:nvSpPr>
        <dsp:cNvPr id="0" name=""/>
        <dsp:cNvSpPr/>
      </dsp:nvSpPr>
      <dsp:spPr>
        <a:xfrm>
          <a:off x="1080519" y="1732043"/>
          <a:ext cx="4823188" cy="506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Project Team Review</a:t>
          </a:r>
        </a:p>
      </dsp:txBody>
      <dsp:txXfrm>
        <a:off x="1095367" y="1746891"/>
        <a:ext cx="4103808" cy="477243"/>
      </dsp:txXfrm>
    </dsp:sp>
    <dsp:sp modelId="{6192E543-5DB5-4140-9EEE-73F4944CCDE7}">
      <dsp:nvSpPr>
        <dsp:cNvPr id="0" name=""/>
        <dsp:cNvSpPr/>
      </dsp:nvSpPr>
      <dsp:spPr>
        <a:xfrm>
          <a:off x="1440692" y="2309391"/>
          <a:ext cx="4823188" cy="5069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User Acceptance Testing &amp; Training **</a:t>
          </a:r>
        </a:p>
      </dsp:txBody>
      <dsp:txXfrm>
        <a:off x="1455540" y="2324239"/>
        <a:ext cx="4103808" cy="477243"/>
      </dsp:txXfrm>
    </dsp:sp>
    <dsp:sp modelId="{6FCC8756-62A8-7E4D-B6DA-B856E71FB49B}">
      <dsp:nvSpPr>
        <dsp:cNvPr id="0" name=""/>
        <dsp:cNvSpPr/>
      </dsp:nvSpPr>
      <dsp:spPr>
        <a:xfrm>
          <a:off x="4493677" y="370347"/>
          <a:ext cx="329510" cy="329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i="0" kern="1200">
            <a:solidFill>
              <a:srgbClr val="7030A0"/>
            </a:solidFill>
            <a:latin typeface="Roboto" panose="02000000000000000000" pitchFamily="2" charset="0"/>
          </a:endParaRPr>
        </a:p>
      </dsp:txBody>
      <dsp:txXfrm>
        <a:off x="4567817" y="370347"/>
        <a:ext cx="181230" cy="247956"/>
      </dsp:txXfrm>
    </dsp:sp>
    <dsp:sp modelId="{FD56E325-C583-FD49-B024-A5D8DCF5BE5E}">
      <dsp:nvSpPr>
        <dsp:cNvPr id="0" name=""/>
        <dsp:cNvSpPr/>
      </dsp:nvSpPr>
      <dsp:spPr>
        <a:xfrm>
          <a:off x="4853850" y="947695"/>
          <a:ext cx="329510" cy="329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i="0" kern="1200">
            <a:solidFill>
              <a:srgbClr val="7030A0"/>
            </a:solidFill>
            <a:latin typeface="Roboto" panose="02000000000000000000" pitchFamily="2" charset="0"/>
          </a:endParaRPr>
        </a:p>
      </dsp:txBody>
      <dsp:txXfrm>
        <a:off x="4927990" y="947695"/>
        <a:ext cx="181230" cy="247956"/>
      </dsp:txXfrm>
    </dsp:sp>
    <dsp:sp modelId="{8F9DA39F-4DC6-8C4D-BE74-30E45690952C}">
      <dsp:nvSpPr>
        <dsp:cNvPr id="0" name=""/>
        <dsp:cNvSpPr/>
      </dsp:nvSpPr>
      <dsp:spPr>
        <a:xfrm>
          <a:off x="5214023" y="1516594"/>
          <a:ext cx="329510" cy="329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i="0" kern="1200">
            <a:solidFill>
              <a:srgbClr val="7030A0"/>
            </a:solidFill>
            <a:latin typeface="Roboto" panose="02000000000000000000" pitchFamily="2" charset="0"/>
          </a:endParaRPr>
        </a:p>
      </dsp:txBody>
      <dsp:txXfrm>
        <a:off x="5288163" y="1516594"/>
        <a:ext cx="181230" cy="247956"/>
      </dsp:txXfrm>
    </dsp:sp>
    <dsp:sp modelId="{B88FE5EB-9C2E-B345-93F6-6D6A1669490F}">
      <dsp:nvSpPr>
        <dsp:cNvPr id="0" name=""/>
        <dsp:cNvSpPr/>
      </dsp:nvSpPr>
      <dsp:spPr>
        <a:xfrm>
          <a:off x="5574197" y="2099574"/>
          <a:ext cx="329510" cy="329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i="0" kern="1200">
            <a:solidFill>
              <a:srgbClr val="7030A0"/>
            </a:solidFill>
            <a:latin typeface="Roboto" panose="02000000000000000000" pitchFamily="2" charset="0"/>
          </a:endParaRPr>
        </a:p>
      </dsp:txBody>
      <dsp:txXfrm>
        <a:off x="5648337" y="2099574"/>
        <a:ext cx="181230" cy="247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19BD8-4CD8-9C49-ABB7-FAEC2A5EBFC6}">
      <dsp:nvSpPr>
        <dsp:cNvPr id="0" name=""/>
        <dsp:cNvSpPr/>
      </dsp:nvSpPr>
      <dsp:spPr>
        <a:xfrm>
          <a:off x="980681" y="2225472"/>
          <a:ext cx="1155239" cy="9916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Embedded User Help</a:t>
          </a:r>
        </a:p>
      </dsp:txBody>
      <dsp:txXfrm>
        <a:off x="1159588" y="2379043"/>
        <a:ext cx="797426" cy="684497"/>
      </dsp:txXfrm>
    </dsp:sp>
    <dsp:sp modelId="{167C5257-C603-344E-B1DF-B86526C1CD4F}">
      <dsp:nvSpPr>
        <dsp:cNvPr id="0" name=""/>
        <dsp:cNvSpPr/>
      </dsp:nvSpPr>
      <dsp:spPr>
        <a:xfrm>
          <a:off x="1016814" y="2663669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F45DA-45A6-1D46-B1A9-C5671168D836}">
      <dsp:nvSpPr>
        <dsp:cNvPr id="0" name=""/>
        <dsp:cNvSpPr/>
      </dsp:nvSpPr>
      <dsp:spPr>
        <a:xfrm>
          <a:off x="0" y="1686435"/>
          <a:ext cx="1155239" cy="9916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3D89D-41A6-9F4D-BC2C-06D6E435A49F}">
      <dsp:nvSpPr>
        <dsp:cNvPr id="0" name=""/>
        <dsp:cNvSpPr/>
      </dsp:nvSpPr>
      <dsp:spPr>
        <a:xfrm>
          <a:off x="782203" y="2540565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2E58E-45B1-5B48-ABDA-01022BF24EDC}">
      <dsp:nvSpPr>
        <dsp:cNvPr id="0" name=""/>
        <dsp:cNvSpPr/>
      </dsp:nvSpPr>
      <dsp:spPr>
        <a:xfrm>
          <a:off x="1960344" y="1678839"/>
          <a:ext cx="1155239" cy="9916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31620"/>
                <a:satOff val="2720"/>
                <a:lumOff val="2115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131620"/>
                <a:satOff val="2720"/>
                <a:lumOff val="2115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131620"/>
                <a:satOff val="2720"/>
                <a:lumOff val="211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131620"/>
              <a:satOff val="2720"/>
              <a:lumOff val="211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Online Training</a:t>
          </a:r>
        </a:p>
      </dsp:txBody>
      <dsp:txXfrm>
        <a:off x="2139251" y="1832410"/>
        <a:ext cx="797426" cy="684497"/>
      </dsp:txXfrm>
    </dsp:sp>
    <dsp:sp modelId="{874322D5-63FA-9747-932F-546AC45B0909}">
      <dsp:nvSpPr>
        <dsp:cNvPr id="0" name=""/>
        <dsp:cNvSpPr/>
      </dsp:nvSpPr>
      <dsp:spPr>
        <a:xfrm>
          <a:off x="2751708" y="2531922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5D16E-2F41-BE48-B209-FBBF51E3D88E}">
      <dsp:nvSpPr>
        <dsp:cNvPr id="0" name=""/>
        <dsp:cNvSpPr/>
      </dsp:nvSpPr>
      <dsp:spPr>
        <a:xfrm>
          <a:off x="2945096" y="2223901"/>
          <a:ext cx="1155239" cy="9916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shade val="50000"/>
              <a:hueOff val="119280"/>
              <a:satOff val="3219"/>
              <a:lumOff val="193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B747-FBDA-E149-A362-FFC75588AA19}">
      <dsp:nvSpPr>
        <dsp:cNvPr id="0" name=""/>
        <dsp:cNvSpPr/>
      </dsp:nvSpPr>
      <dsp:spPr>
        <a:xfrm>
          <a:off x="2971560" y="2668122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8D086-CCC9-9C48-9E38-CAE9BDD1AA7F}">
      <dsp:nvSpPr>
        <dsp:cNvPr id="0" name=""/>
        <dsp:cNvSpPr/>
      </dsp:nvSpPr>
      <dsp:spPr>
        <a:xfrm>
          <a:off x="980681" y="1144517"/>
          <a:ext cx="1155239" cy="9916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263240"/>
                <a:satOff val="5441"/>
                <a:lumOff val="42318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263240"/>
                <a:satOff val="5441"/>
                <a:lumOff val="42318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263240"/>
                <a:satOff val="5441"/>
                <a:lumOff val="4231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263240"/>
              <a:satOff val="5441"/>
              <a:lumOff val="4231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Workshops</a:t>
          </a:r>
        </a:p>
      </dsp:txBody>
      <dsp:txXfrm>
        <a:off x="1159588" y="1298088"/>
        <a:ext cx="797426" cy="684497"/>
      </dsp:txXfrm>
    </dsp:sp>
    <dsp:sp modelId="{CE0DF07C-C09A-064A-8BB9-FCB6C813865D}">
      <dsp:nvSpPr>
        <dsp:cNvPr id="0" name=""/>
        <dsp:cNvSpPr/>
      </dsp:nvSpPr>
      <dsp:spPr>
        <a:xfrm>
          <a:off x="1766956" y="1164947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57367-BAA7-2F4C-AC1C-D2915DFBBDC0}">
      <dsp:nvSpPr>
        <dsp:cNvPr id="0" name=""/>
        <dsp:cNvSpPr/>
      </dsp:nvSpPr>
      <dsp:spPr>
        <a:xfrm>
          <a:off x="1960344" y="597884"/>
          <a:ext cx="1155239" cy="9916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shade val="50000"/>
              <a:hueOff val="238560"/>
              <a:satOff val="6438"/>
              <a:lumOff val="386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7BD83-62B3-4B4F-BA9E-3B8F91BF0B49}">
      <dsp:nvSpPr>
        <dsp:cNvPr id="0" name=""/>
        <dsp:cNvSpPr/>
      </dsp:nvSpPr>
      <dsp:spPr>
        <a:xfrm>
          <a:off x="1986808" y="1037390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A496E-CB1E-4746-BE65-E0DE4EAF0CDB}">
      <dsp:nvSpPr>
        <dsp:cNvPr id="0" name=""/>
        <dsp:cNvSpPr/>
      </dsp:nvSpPr>
      <dsp:spPr>
        <a:xfrm>
          <a:off x="2945096" y="1142945"/>
          <a:ext cx="1155239" cy="9916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31620"/>
                <a:satOff val="2720"/>
                <a:lumOff val="21159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131620"/>
                <a:satOff val="2720"/>
                <a:lumOff val="21159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131620"/>
                <a:satOff val="2720"/>
                <a:lumOff val="211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131620"/>
              <a:satOff val="2720"/>
              <a:lumOff val="211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Campus User Groups</a:t>
          </a:r>
        </a:p>
      </dsp:txBody>
      <dsp:txXfrm>
        <a:off x="3124003" y="1296516"/>
        <a:ext cx="797426" cy="684497"/>
      </dsp:txXfrm>
    </dsp:sp>
    <dsp:sp modelId="{886789D5-C0C0-F94C-803A-1238FF138D15}">
      <dsp:nvSpPr>
        <dsp:cNvPr id="0" name=""/>
        <dsp:cNvSpPr/>
      </dsp:nvSpPr>
      <dsp:spPr>
        <a:xfrm>
          <a:off x="3938500" y="1580618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6D5CC-44B1-5F49-BA79-9F2935E4ED33}">
      <dsp:nvSpPr>
        <dsp:cNvPr id="0" name=""/>
        <dsp:cNvSpPr/>
      </dsp:nvSpPr>
      <dsp:spPr>
        <a:xfrm>
          <a:off x="3933920" y="1688007"/>
          <a:ext cx="1155239" cy="9916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2">
              <a:shade val="50000"/>
              <a:hueOff val="119280"/>
              <a:satOff val="3219"/>
              <a:lumOff val="193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266AC-58B2-EC4F-A7B3-7B787097C358}">
      <dsp:nvSpPr>
        <dsp:cNvPr id="0" name=""/>
        <dsp:cNvSpPr/>
      </dsp:nvSpPr>
      <dsp:spPr>
        <a:xfrm>
          <a:off x="4167004" y="1705556"/>
          <a:ext cx="134862" cy="11629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58B6D-771D-41C5-A72D-480E296767F8}">
      <dsp:nvSpPr>
        <dsp:cNvPr id="0" name=""/>
        <dsp:cNvSpPr/>
      </dsp:nvSpPr>
      <dsp:spPr>
        <a:xfrm>
          <a:off x="0" y="941075"/>
          <a:ext cx="7688700" cy="1254767"/>
        </a:xfrm>
        <a:prstGeom prst="notchedRightArrow">
          <a:avLst/>
        </a:prstGeom>
        <a:gradFill flip="none" rotWithShape="1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0FD7D-F966-478F-9F5D-0E048DCC9418}">
      <dsp:nvSpPr>
        <dsp:cNvPr id="0" name=""/>
        <dsp:cNvSpPr/>
      </dsp:nvSpPr>
      <dsp:spPr>
        <a:xfrm>
          <a:off x="1900" y="0"/>
          <a:ext cx="1106564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Process Begins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Aug 2018 </a:t>
          </a:r>
        </a:p>
      </dsp:txBody>
      <dsp:txXfrm>
        <a:off x="1900" y="0"/>
        <a:ext cx="1106564" cy="1254767"/>
      </dsp:txXfrm>
    </dsp:sp>
    <dsp:sp modelId="{9945762A-649C-4AED-B2B8-52EC29AA703E}">
      <dsp:nvSpPr>
        <dsp:cNvPr id="0" name=""/>
        <dsp:cNvSpPr/>
      </dsp:nvSpPr>
      <dsp:spPr>
        <a:xfrm>
          <a:off x="398336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D79F4-9604-4C28-A420-14C032F4DE21}">
      <dsp:nvSpPr>
        <dsp:cNvPr id="0" name=""/>
        <dsp:cNvSpPr/>
      </dsp:nvSpPr>
      <dsp:spPr>
        <a:xfrm>
          <a:off x="1163793" y="1882151"/>
          <a:ext cx="1106564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March 2019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Conflict of Interest Module</a:t>
          </a:r>
        </a:p>
      </dsp:txBody>
      <dsp:txXfrm>
        <a:off x="1163793" y="1882151"/>
        <a:ext cx="1106564" cy="1254767"/>
      </dsp:txXfrm>
    </dsp:sp>
    <dsp:sp modelId="{D8BC78D1-99CD-4D13-AF9C-56CBF130B7E1}">
      <dsp:nvSpPr>
        <dsp:cNvPr id="0" name=""/>
        <dsp:cNvSpPr/>
      </dsp:nvSpPr>
      <dsp:spPr>
        <a:xfrm>
          <a:off x="1560229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3F5F8-E759-438C-A12C-02FABC1BFC22}">
      <dsp:nvSpPr>
        <dsp:cNvPr id="0" name=""/>
        <dsp:cNvSpPr/>
      </dsp:nvSpPr>
      <dsp:spPr>
        <a:xfrm>
          <a:off x="2325686" y="0"/>
          <a:ext cx="1106564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Sponsored Programs Module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May 2019 </a:t>
          </a:r>
          <a:endParaRPr lang="en-US" sz="1100" b="0" i="0" kern="1200" dirty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325686" y="0"/>
        <a:ext cx="1106564" cy="1254767"/>
      </dsp:txXfrm>
    </dsp:sp>
    <dsp:sp modelId="{87AA2BCA-FE98-4007-A035-EDB023F0B7D6}">
      <dsp:nvSpPr>
        <dsp:cNvPr id="0" name=""/>
        <dsp:cNvSpPr/>
      </dsp:nvSpPr>
      <dsp:spPr>
        <a:xfrm>
          <a:off x="2722122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E94AB-D0B4-41CD-AB55-DF4D2B628A9F}">
      <dsp:nvSpPr>
        <dsp:cNvPr id="0" name=""/>
        <dsp:cNvSpPr/>
      </dsp:nvSpPr>
      <dsp:spPr>
        <a:xfrm>
          <a:off x="3487579" y="1882151"/>
          <a:ext cx="1106564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July 2019 </a:t>
          </a:r>
          <a:b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</a:br>
          <a: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(FY 2020)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Transition from SPS to </a:t>
          </a:r>
          <a:r>
            <a:rPr lang="en-US" sz="1100" b="1" i="0" kern="1200" dirty="0" err="1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InfoEd</a:t>
          </a:r>
          <a:r>
            <a:rPr lang="en-US" sz="11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 Global</a:t>
          </a:r>
        </a:p>
      </dsp:txBody>
      <dsp:txXfrm>
        <a:off x="3487579" y="1882151"/>
        <a:ext cx="1106564" cy="1254767"/>
      </dsp:txXfrm>
    </dsp:sp>
    <dsp:sp modelId="{1E3B9CEF-CFF0-478F-A12E-350AA1921032}">
      <dsp:nvSpPr>
        <dsp:cNvPr id="0" name=""/>
        <dsp:cNvSpPr/>
      </dsp:nvSpPr>
      <dsp:spPr>
        <a:xfrm>
          <a:off x="3884015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7136-7EDE-4802-A700-6A48187A7FA5}">
      <dsp:nvSpPr>
        <dsp:cNvPr id="0" name=""/>
        <dsp:cNvSpPr/>
      </dsp:nvSpPr>
      <dsp:spPr>
        <a:xfrm>
          <a:off x="4649471" y="0"/>
          <a:ext cx="1106564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Human Subjects Module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Nov 2019 </a:t>
          </a:r>
          <a:endParaRPr lang="en-US" sz="1200" b="0" i="0" kern="1200" dirty="0">
            <a:solidFill>
              <a:srgbClr val="7030A0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649471" y="0"/>
        <a:ext cx="1106564" cy="1254767"/>
      </dsp:txXfrm>
    </dsp:sp>
    <dsp:sp modelId="{FB48F2C8-E107-48C3-91D9-0E0D7CB3605A}">
      <dsp:nvSpPr>
        <dsp:cNvPr id="0" name=""/>
        <dsp:cNvSpPr/>
      </dsp:nvSpPr>
      <dsp:spPr>
        <a:xfrm>
          <a:off x="5045908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60BAC-2642-488E-8D42-B0C6C220B5E0}">
      <dsp:nvSpPr>
        <dsp:cNvPr id="0" name=""/>
        <dsp:cNvSpPr/>
      </dsp:nvSpPr>
      <dsp:spPr>
        <a:xfrm>
          <a:off x="5811364" y="1882151"/>
          <a:ext cx="1106564" cy="125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May 2020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</a:rPr>
            <a:t>Animal Subjects Module</a:t>
          </a:r>
        </a:p>
      </dsp:txBody>
      <dsp:txXfrm>
        <a:off x="5811364" y="1882151"/>
        <a:ext cx="1106564" cy="1254767"/>
      </dsp:txXfrm>
    </dsp:sp>
    <dsp:sp modelId="{1101FC1A-A40C-43BA-8E2F-671D9CDB9131}">
      <dsp:nvSpPr>
        <dsp:cNvPr id="0" name=""/>
        <dsp:cNvSpPr/>
      </dsp:nvSpPr>
      <dsp:spPr>
        <a:xfrm>
          <a:off x="6207801" y="1411613"/>
          <a:ext cx="313691" cy="313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fcf5f68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fcf5f68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23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cf5f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cf5f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cf5f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cf5f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8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cf5f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cf5f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270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cf5f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cf5f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cf5f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cf5f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644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cf5f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cf5f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196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cf5f68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cf5f68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13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fcf5f68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fcf5f68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fcf5f68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fcf5f68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63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fcf5f68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fcf5f68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fcf5f68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efcf5f68c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efcf5f68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efcf5f68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117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fcf5f68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fcf5f68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990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fcf5f68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fcf5f68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0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fcf5f68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fcf5f68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fcf5f6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fcf5f6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fcf5f68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fcf5f68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fcf5f68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fcf5f68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34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fcf5f68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fcf5f68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 Fall 2016, an ad hoc committee was established to identify our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eRA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needs, and begin a procurement process for a new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eRA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platform.</a:t>
            </a:r>
          </a:p>
          <a:p>
            <a:endParaRPr lang="en-US" sz="110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Review Committee also included representation from college grants administrators and OSP/SPA staff.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586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fcf5f68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fcf5f68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00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fcf5f68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fcf5f68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 b="0" i="0">
                <a:solidFill>
                  <a:schemeClr val="dk2"/>
                </a:solidFill>
                <a:latin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Proxima Nova Medium" panose="02000506030000020004" pitchFamily="2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450" y="1261837"/>
            <a:ext cx="1018775" cy="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D2C1D-3827-1B41-A731-37B033CD6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9684" y="104492"/>
            <a:ext cx="916666" cy="284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3" name="Google Shape;6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" name="Google Shape;17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1" i="0">
                <a:solidFill>
                  <a:schemeClr val="dk2"/>
                </a:solidFill>
                <a:latin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9450" y="1523644"/>
            <a:ext cx="7688700" cy="281633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8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450" y="874818"/>
            <a:ext cx="1018775" cy="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030B9-5B7F-C548-8B51-7118ADD13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9684" y="104492"/>
            <a:ext cx="916666" cy="284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1" i="0">
                <a:solidFill>
                  <a:schemeClr val="dk2"/>
                </a:solidFill>
                <a:latin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9450" y="1523644"/>
            <a:ext cx="7688700" cy="281633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8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450" y="874818"/>
            <a:ext cx="1018775" cy="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030B9-5B7F-C548-8B51-7118ADD130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9684" y="104492"/>
            <a:ext cx="916666" cy="284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46F79-6D4F-D649-B3C1-B24C89E4ADEF}"/>
              </a:ext>
            </a:extLst>
          </p:cNvPr>
          <p:cNvSpPr txBox="1"/>
          <p:nvPr userDrawn="1"/>
        </p:nvSpPr>
        <p:spPr>
          <a:xfrm>
            <a:off x="727650" y="4537817"/>
            <a:ext cx="768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>
                <a:solidFill>
                  <a:schemeClr val="bg1">
                    <a:lumMod val="50000"/>
                  </a:schemeClr>
                </a:solidFill>
                <a:latin typeface="Proxima Nova Light" panose="02000506030000020004" pitchFamily="2" charset="0"/>
                <a:ea typeface="Roboto" panose="02000000000000000000" pitchFamily="2" charset="0"/>
              </a:rPr>
              <a:t>Information in this presentation may be proprietary and is not for public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3994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Roboto" panose="02000000000000000000" pitchFamily="2" charset="0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7800" y="931631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9325" y="1523644"/>
            <a:ext cx="3774300" cy="281633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643604" y="1523644"/>
            <a:ext cx="3774300" cy="281633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>
                <a:latin typeface="Roboto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325" y="874818"/>
            <a:ext cx="1018775" cy="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3A108B-3660-B547-88FB-A25418C4D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9684" y="104492"/>
            <a:ext cx="916666" cy="284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Roboto" panose="02000000000000000000" pitchFamily="2" charset="0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>
                <a:latin typeface="Roboto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9450" y="942632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Roboto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8448E-D690-0040-85A9-93E967A3E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9684" y="104492"/>
            <a:ext cx="916666" cy="284956"/>
          </a:xfrm>
          <a:prstGeom prst="rect">
            <a:avLst/>
          </a:prstGeom>
        </p:spPr>
      </p:pic>
      <p:pic>
        <p:nvPicPr>
          <p:cNvPr id="7" name="Google Shape;26;p4">
            <a:extLst>
              <a:ext uri="{FF2B5EF4-FFF2-40B4-BE49-F238E27FC236}">
                <a16:creationId xmlns:a16="http://schemas.microsoft.com/office/drawing/2014/main" id="{14EC611D-BE4D-9542-A7E5-5081E84D712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874818"/>
            <a:ext cx="1018775" cy="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Roboto" panose="02000000000000000000" pitchFamily="2" charset="0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730000" y="942631"/>
            <a:ext cx="3300900" cy="62979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30000" y="1583426"/>
            <a:ext cx="3300900" cy="27957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>
                <a:latin typeface="Roboto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9C2B6-87BA-AA47-ADAE-FA67648DA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9684" y="104492"/>
            <a:ext cx="916666" cy="284956"/>
          </a:xfrm>
          <a:prstGeom prst="rect">
            <a:avLst/>
          </a:prstGeom>
        </p:spPr>
      </p:pic>
      <p:pic>
        <p:nvPicPr>
          <p:cNvPr id="8" name="Google Shape;26;p4">
            <a:extLst>
              <a:ext uri="{FF2B5EF4-FFF2-40B4-BE49-F238E27FC236}">
                <a16:creationId xmlns:a16="http://schemas.microsoft.com/office/drawing/2014/main" id="{188F3BB3-04E7-744F-A5C2-BE0A742E569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874818"/>
            <a:ext cx="1018775" cy="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47" name="Google Shape;4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Roboto" panose="02000000000000000000" pitchFamily="2" charset="0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30000" y="931631"/>
            <a:ext cx="3300900" cy="207421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 b="0" i="0">
                <a:solidFill>
                  <a:schemeClr val="dk2"/>
                </a:solidFill>
                <a:latin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5174225" y="931631"/>
            <a:ext cx="3374400" cy="344649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>
                <a:latin typeface="Roboto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Google Shape;26;p4">
            <a:extLst>
              <a:ext uri="{FF2B5EF4-FFF2-40B4-BE49-F238E27FC236}">
                <a16:creationId xmlns:a16="http://schemas.microsoft.com/office/drawing/2014/main" id="{161EB8DD-3A70-1A4C-933D-D1204C0EA0D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9450" y="874818"/>
            <a:ext cx="1018775" cy="5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●"/>
              <a:defRPr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3" Type="http://schemas.openxmlformats.org/officeDocument/2006/relationships/image" Target="../media/image5.tiff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.edu/research/er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Electronic Research Administration @ LSU</a:t>
            </a:r>
            <a:endParaRPr b="1"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729624" y="3172900"/>
            <a:ext cx="7687925" cy="1304972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</a:rPr>
              <a:t>Stephen David Beck	Office of Research &amp; Economic Development</a:t>
            </a:r>
          </a:p>
          <a:p>
            <a:pPr marL="0" lvl="0" indent="0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Robin Ethridge		Information Technology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Introducing </a:t>
            </a:r>
            <a:r>
              <a:rPr lang="en-US" err="1"/>
              <a:t>InfoEd</a:t>
            </a:r>
            <a:r>
              <a:rPr lang="en-US"/>
              <a:t> Global</a:t>
            </a:r>
          </a:p>
        </p:txBody>
      </p:sp>
      <p:pic>
        <p:nvPicPr>
          <p:cNvPr id="2" name="Picture 1" descr="info Ed global logo">
            <a:extLst>
              <a:ext uri="{FF2B5EF4-FFF2-40B4-BE49-F238E27FC236}">
                <a16:creationId xmlns:a16="http://schemas.microsoft.com/office/drawing/2014/main" id="{BAD2F72A-E4FB-B144-A344-E42816BB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355" y="2078875"/>
            <a:ext cx="2802795" cy="953083"/>
          </a:xfrm>
          <a:prstGeom prst="rect">
            <a:avLst/>
          </a:prstGeom>
        </p:spPr>
      </p:pic>
      <p:pic>
        <p:nvPicPr>
          <p:cNvPr id="4" name="Picture 3" descr="info Ed global interface">
            <a:extLst>
              <a:ext uri="{FF2B5EF4-FFF2-40B4-BE49-F238E27FC236}">
                <a16:creationId xmlns:a16="http://schemas.microsoft.com/office/drawing/2014/main" id="{5361F74A-8A86-0549-BACB-5146827AB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50" y="1466832"/>
            <a:ext cx="3981083" cy="30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Introducing InfoEd Global</a:t>
            </a: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729450" y="1712563"/>
            <a:ext cx="4884105" cy="2627412"/>
          </a:xfrm>
        </p:spPr>
        <p:txBody>
          <a:bodyPr anchor="t"/>
          <a:lstStyle/>
          <a:p>
            <a:pPr marL="146050" lvl="0" indent="0">
              <a:buNone/>
            </a:pPr>
            <a:r>
              <a:rPr lang="en-US" err="1"/>
              <a:t>InfoEd</a:t>
            </a:r>
            <a:r>
              <a:rPr lang="en-US"/>
              <a:t> Global focuses 100% of their business on research administration</a:t>
            </a:r>
          </a:p>
          <a:p>
            <a:pPr lvl="0"/>
            <a:r>
              <a:rPr lang="en-US"/>
              <a:t>25 years of providing </a:t>
            </a:r>
            <a:r>
              <a:rPr lang="en-US" err="1"/>
              <a:t>eRA</a:t>
            </a:r>
            <a:r>
              <a:rPr lang="en-US"/>
              <a:t> solutions</a:t>
            </a:r>
          </a:p>
          <a:p>
            <a:pPr lvl="0"/>
            <a:r>
              <a:rPr lang="en-US"/>
              <a:t>Clients include ~ 400 university, hospital, and government agencies world-wide</a:t>
            </a:r>
          </a:p>
          <a:p>
            <a:pPr lvl="0"/>
            <a:r>
              <a:rPr lang="en-US"/>
              <a:t>Best-of-class product</a:t>
            </a:r>
          </a:p>
          <a:p>
            <a:pPr lvl="0"/>
            <a:r>
              <a:rPr lang="en-US"/>
              <a:t>Makers of SPIN grants database</a:t>
            </a:r>
          </a:p>
        </p:txBody>
      </p:sp>
      <p:pic>
        <p:nvPicPr>
          <p:cNvPr id="2" name="Picture 1" descr="info Ed global logo">
            <a:extLst>
              <a:ext uri="{FF2B5EF4-FFF2-40B4-BE49-F238E27FC236}">
                <a16:creationId xmlns:a16="http://schemas.microsoft.com/office/drawing/2014/main" id="{BAD2F72A-E4FB-B144-A344-E42816BB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7688700" cy="535200"/>
          </a:xfrm>
        </p:spPr>
        <p:txBody>
          <a:bodyPr/>
          <a:lstStyle/>
          <a:p>
            <a:pPr lvl="0"/>
            <a:r>
              <a:rPr lang="en-US"/>
              <a:t>Who uses </a:t>
            </a:r>
            <a:r>
              <a:rPr lang="en-US" err="1"/>
              <a:t>InfoEd</a:t>
            </a:r>
            <a:r>
              <a:rPr lang="en-US"/>
              <a:t> Global?</a:t>
            </a:r>
          </a:p>
        </p:txBody>
      </p:sp>
      <p:pic>
        <p:nvPicPr>
          <p:cNvPr id="2" name="Picture 1" descr="info Ed global logo">
            <a:extLst>
              <a:ext uri="{FF2B5EF4-FFF2-40B4-BE49-F238E27FC236}">
                <a16:creationId xmlns:a16="http://schemas.microsoft.com/office/drawing/2014/main" id="{BAD2F72A-E4FB-B144-A344-E42816BB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  <p:pic>
        <p:nvPicPr>
          <p:cNvPr id="5" name="Picture 4" descr="UConn logo">
            <a:extLst>
              <a:ext uri="{FF2B5EF4-FFF2-40B4-BE49-F238E27FC236}">
                <a16:creationId xmlns:a16="http://schemas.microsoft.com/office/drawing/2014/main" id="{1AD4947F-4A8F-0045-A0D7-7A96DBB7A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51" y="1970829"/>
            <a:ext cx="1120209" cy="353986"/>
          </a:xfrm>
          <a:prstGeom prst="rect">
            <a:avLst/>
          </a:prstGeom>
        </p:spPr>
      </p:pic>
      <p:pic>
        <p:nvPicPr>
          <p:cNvPr id="7" name="Picture 6" descr="Colorado University logo">
            <a:extLst>
              <a:ext uri="{FF2B5EF4-FFF2-40B4-BE49-F238E27FC236}">
                <a16:creationId xmlns:a16="http://schemas.microsoft.com/office/drawing/2014/main" id="{1BA4DD25-581E-4944-B300-E82F01877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720" y="1854687"/>
            <a:ext cx="608480" cy="586270"/>
          </a:xfrm>
          <a:prstGeom prst="rect">
            <a:avLst/>
          </a:prstGeom>
        </p:spPr>
      </p:pic>
      <p:pic>
        <p:nvPicPr>
          <p:cNvPr id="9" name="Picture 8" descr="University of Miami logo">
            <a:extLst>
              <a:ext uri="{FF2B5EF4-FFF2-40B4-BE49-F238E27FC236}">
                <a16:creationId xmlns:a16="http://schemas.microsoft.com/office/drawing/2014/main" id="{564FCCD0-8D41-4346-B97C-8995A305A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86" y="2538330"/>
            <a:ext cx="1782503" cy="442713"/>
          </a:xfrm>
          <a:prstGeom prst="rect">
            <a:avLst/>
          </a:prstGeom>
        </p:spPr>
      </p:pic>
      <p:pic>
        <p:nvPicPr>
          <p:cNvPr id="11" name="Picture 10" descr="NC State University logo">
            <a:extLst>
              <a:ext uri="{FF2B5EF4-FFF2-40B4-BE49-F238E27FC236}">
                <a16:creationId xmlns:a16="http://schemas.microsoft.com/office/drawing/2014/main" id="{B90CAD65-FC37-104B-B52B-BE05018DD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392" y="3860787"/>
            <a:ext cx="916002" cy="451948"/>
          </a:xfrm>
          <a:prstGeom prst="rect">
            <a:avLst/>
          </a:prstGeom>
        </p:spPr>
      </p:pic>
      <p:pic>
        <p:nvPicPr>
          <p:cNvPr id="13" name="Picture 12" descr="Clemson University logo">
            <a:extLst>
              <a:ext uri="{FF2B5EF4-FFF2-40B4-BE49-F238E27FC236}">
                <a16:creationId xmlns:a16="http://schemas.microsoft.com/office/drawing/2014/main" id="{4A0AC5B4-8166-6545-B8A2-7A0F2E483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62" y="3230568"/>
            <a:ext cx="1746632" cy="434348"/>
          </a:xfrm>
          <a:prstGeom prst="rect">
            <a:avLst/>
          </a:prstGeom>
        </p:spPr>
      </p:pic>
      <p:pic>
        <p:nvPicPr>
          <p:cNvPr id="15" name="Picture 14" descr="UCLA logo">
            <a:extLst>
              <a:ext uri="{FF2B5EF4-FFF2-40B4-BE49-F238E27FC236}">
                <a16:creationId xmlns:a16="http://schemas.microsoft.com/office/drawing/2014/main" id="{27281764-6D49-7D4C-8718-964ED7C06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523" y="1820955"/>
            <a:ext cx="1370734" cy="653735"/>
          </a:xfrm>
          <a:prstGeom prst="rect">
            <a:avLst/>
          </a:prstGeom>
        </p:spPr>
      </p:pic>
      <p:pic>
        <p:nvPicPr>
          <p:cNvPr id="17" name="Picture 16" descr="Washington University in St Louis logo">
            <a:extLst>
              <a:ext uri="{FF2B5EF4-FFF2-40B4-BE49-F238E27FC236}">
                <a16:creationId xmlns:a16="http://schemas.microsoft.com/office/drawing/2014/main" id="{33A5E3CD-709E-9441-B26A-56B25F4FC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2142" y="3730520"/>
            <a:ext cx="1259137" cy="712482"/>
          </a:xfrm>
          <a:prstGeom prst="rect">
            <a:avLst/>
          </a:prstGeom>
        </p:spPr>
      </p:pic>
      <p:pic>
        <p:nvPicPr>
          <p:cNvPr id="19" name="Picture 18" descr="University of Pittsburgh logo">
            <a:extLst>
              <a:ext uri="{FF2B5EF4-FFF2-40B4-BE49-F238E27FC236}">
                <a16:creationId xmlns:a16="http://schemas.microsoft.com/office/drawing/2014/main" id="{EBB03D36-9606-8A43-B069-480C57C6F4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661" y="3852853"/>
            <a:ext cx="1538983" cy="467816"/>
          </a:xfrm>
          <a:prstGeom prst="rect">
            <a:avLst/>
          </a:prstGeom>
        </p:spPr>
      </p:pic>
      <p:pic>
        <p:nvPicPr>
          <p:cNvPr id="21" name="Picture 20" descr="Temple university logo">
            <a:extLst>
              <a:ext uri="{FF2B5EF4-FFF2-40B4-BE49-F238E27FC236}">
                <a16:creationId xmlns:a16="http://schemas.microsoft.com/office/drawing/2014/main" id="{57F392AF-E9F1-E843-ABDD-2AF76E37A3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1613" y="2576088"/>
            <a:ext cx="1603823" cy="359722"/>
          </a:xfrm>
          <a:prstGeom prst="rect">
            <a:avLst/>
          </a:prstGeom>
        </p:spPr>
      </p:pic>
      <p:pic>
        <p:nvPicPr>
          <p:cNvPr id="23" name="Picture 22" descr="Brown university logo">
            <a:extLst>
              <a:ext uri="{FF2B5EF4-FFF2-40B4-BE49-F238E27FC236}">
                <a16:creationId xmlns:a16="http://schemas.microsoft.com/office/drawing/2014/main" id="{D9666ACC-6B84-3248-8E27-91AE9CA2EF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1808" y="2622361"/>
            <a:ext cx="809012" cy="932880"/>
          </a:xfrm>
          <a:prstGeom prst="rect">
            <a:avLst/>
          </a:prstGeom>
        </p:spPr>
      </p:pic>
      <p:pic>
        <p:nvPicPr>
          <p:cNvPr id="25" name="Picture 24" descr="University of Alabama at Birmingham logo">
            <a:extLst>
              <a:ext uri="{FF2B5EF4-FFF2-40B4-BE49-F238E27FC236}">
                <a16:creationId xmlns:a16="http://schemas.microsoft.com/office/drawing/2014/main" id="{70FDB205-4C42-4B44-AEF2-84B2EFB06D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4028" y="3428396"/>
            <a:ext cx="2104896" cy="1316730"/>
          </a:xfrm>
          <a:prstGeom prst="rect">
            <a:avLst/>
          </a:prstGeom>
        </p:spPr>
      </p:pic>
      <p:pic>
        <p:nvPicPr>
          <p:cNvPr id="27" name="Picture 26" descr="Weill Cornell Medicine logo">
            <a:extLst>
              <a:ext uri="{FF2B5EF4-FFF2-40B4-BE49-F238E27FC236}">
                <a16:creationId xmlns:a16="http://schemas.microsoft.com/office/drawing/2014/main" id="{421F566C-D4D7-D64E-AFBE-226424A02D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86451" y="3085388"/>
            <a:ext cx="2030822" cy="730540"/>
          </a:xfrm>
          <a:prstGeom prst="rect">
            <a:avLst/>
          </a:prstGeom>
        </p:spPr>
      </p:pic>
      <p:pic>
        <p:nvPicPr>
          <p:cNvPr id="33" name="Graphic 32" descr="Northwestern University logo">
            <a:extLst>
              <a:ext uri="{FF2B5EF4-FFF2-40B4-BE49-F238E27FC236}">
                <a16:creationId xmlns:a16="http://schemas.microsoft.com/office/drawing/2014/main" id="{E6D529B6-E466-4641-8640-B59B7583FB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33567" y="3202776"/>
            <a:ext cx="1985818" cy="478715"/>
          </a:xfrm>
          <a:prstGeom prst="rect">
            <a:avLst/>
          </a:prstGeom>
        </p:spPr>
      </p:pic>
      <p:pic>
        <p:nvPicPr>
          <p:cNvPr id="35" name="Picture 34" descr="Princeton University logo">
            <a:extLst>
              <a:ext uri="{FF2B5EF4-FFF2-40B4-BE49-F238E27FC236}">
                <a16:creationId xmlns:a16="http://schemas.microsoft.com/office/drawing/2014/main" id="{C512BABA-43EF-6441-BD26-45C3D7B2F0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46075" y="2521340"/>
            <a:ext cx="1960801" cy="525295"/>
          </a:xfrm>
          <a:prstGeom prst="rect">
            <a:avLst/>
          </a:prstGeom>
        </p:spPr>
      </p:pic>
      <p:pic>
        <p:nvPicPr>
          <p:cNvPr id="4" name="Picture 3" descr="yale university logo">
            <a:extLst>
              <a:ext uri="{FF2B5EF4-FFF2-40B4-BE49-F238E27FC236}">
                <a16:creationId xmlns:a16="http://schemas.microsoft.com/office/drawing/2014/main" id="{0FF43CC2-A3EE-D447-9CDE-E7E3B842E9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9662" y="1791170"/>
            <a:ext cx="713304" cy="7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Strengths of InfoEd Global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lvl="0"/>
            <a:r>
              <a:rPr lang="en-US"/>
              <a:t>Software as a service (SaaS)</a:t>
            </a:r>
          </a:p>
          <a:p>
            <a:pPr lvl="0"/>
            <a:r>
              <a:rPr lang="en-US"/>
              <a:t>Fully integrated product</a:t>
            </a:r>
          </a:p>
          <a:p>
            <a:r>
              <a:rPr lang="en-US"/>
              <a:t>Integrations with 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HR/Accounting (Workday) 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Faculty 360 (Digital Measures)</a:t>
            </a:r>
          </a:p>
          <a:p>
            <a:r>
              <a:rPr lang="en-US"/>
              <a:t>Sponsor to sponsor submissions (S2S) for federal grants</a:t>
            </a:r>
          </a:p>
          <a:p>
            <a:r>
              <a:rPr lang="en-US"/>
              <a:t>Supports the whole grant life cycle</a:t>
            </a:r>
          </a:p>
          <a:p>
            <a:r>
              <a:rPr lang="en-US"/>
              <a:t>Provides comprehensive reporting</a:t>
            </a:r>
          </a:p>
        </p:txBody>
      </p:sp>
      <p:pic>
        <p:nvPicPr>
          <p:cNvPr id="9" name="Picture 8" descr="info Ed global Logo">
            <a:extLst>
              <a:ext uri="{FF2B5EF4-FFF2-40B4-BE49-F238E27FC236}">
                <a16:creationId xmlns:a16="http://schemas.microsoft.com/office/drawing/2014/main" id="{E497B381-FC88-124D-BE77-F9E10986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for Faculty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lvl="0"/>
            <a:r>
              <a:rPr lang="en-US"/>
              <a:t>Faster proposal development</a:t>
            </a:r>
          </a:p>
          <a:p>
            <a:pPr lvl="1">
              <a:spcBef>
                <a:spcPts val="0"/>
              </a:spcBef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Automatic HR data</a:t>
            </a:r>
          </a:p>
          <a:p>
            <a:pPr lvl="1">
              <a:spcBef>
                <a:spcPts val="0"/>
              </a:spcBef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S2S for federal grant opportunities</a:t>
            </a:r>
          </a:p>
          <a:p>
            <a:pPr lvl="1">
              <a:spcBef>
                <a:spcPts val="0"/>
              </a:spcBef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Automatic Current &amp; Pending</a:t>
            </a:r>
          </a:p>
          <a:p>
            <a:pPr lvl="1">
              <a:spcBef>
                <a:spcPts val="0"/>
              </a:spcBef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Automatic calculations of F&amp;A, benefits, tuition remission</a:t>
            </a:r>
          </a:p>
          <a:p>
            <a:pPr lvl="1">
              <a:spcBef>
                <a:spcPts val="0"/>
              </a:spcBef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Advanced approvals and routing</a:t>
            </a:r>
          </a:p>
          <a:p>
            <a:r>
              <a:rPr lang="en-US">
                <a:solidFill>
                  <a:srgbClr val="808080"/>
                </a:solidFill>
              </a:rPr>
              <a:t>Integrated Conflict of Interest Management</a:t>
            </a:r>
            <a:endParaRPr lang="en-US"/>
          </a:p>
          <a:p>
            <a:pPr lvl="1">
              <a:lnSpc>
                <a:spcPct val="114999"/>
              </a:lnSpc>
              <a:spcBef>
                <a:spcPts val="0"/>
              </a:spcBef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Financial Conflicts of Interest Declarations</a:t>
            </a:r>
          </a:p>
          <a:p>
            <a:pPr lvl="1">
              <a:lnSpc>
                <a:spcPct val="114999"/>
              </a:lnSpc>
              <a:spcBef>
                <a:spcPts val="0"/>
              </a:spcBef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PM-11 Management</a:t>
            </a:r>
          </a:p>
          <a:p>
            <a:pPr lvl="0"/>
            <a:r>
              <a:rPr lang="en-US"/>
              <a:t>Modern system for IRB/IACUC approvals</a:t>
            </a:r>
          </a:p>
          <a:p>
            <a:r>
              <a:rPr lang="en-US"/>
              <a:t>Integration with Faculty 360</a:t>
            </a:r>
          </a:p>
          <a:p>
            <a:endParaRPr lang="en-US"/>
          </a:p>
        </p:txBody>
      </p:sp>
      <p:pic>
        <p:nvPicPr>
          <p:cNvPr id="8" name="Picture 7" descr="info Ed global Logo">
            <a:extLst>
              <a:ext uri="{FF2B5EF4-FFF2-40B4-BE49-F238E27FC236}">
                <a16:creationId xmlns:a16="http://schemas.microsoft.com/office/drawing/2014/main" id="{E932155A-3EB8-3142-B9C7-ECC6532F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4884105" cy="535200"/>
          </a:xfrm>
        </p:spPr>
        <p:txBody>
          <a:bodyPr/>
          <a:lstStyle/>
          <a:p>
            <a:r>
              <a:rPr lang="en-US"/>
              <a:t>Benefits for Academic Administrators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29450" y="1884714"/>
            <a:ext cx="7688700" cy="2455261"/>
          </a:xfrm>
        </p:spPr>
        <p:txBody>
          <a:bodyPr anchor="t"/>
          <a:lstStyle/>
          <a:p>
            <a:r>
              <a:rPr lang="en-US"/>
              <a:t>Advanced Approvals and Routing</a:t>
            </a:r>
          </a:p>
          <a:p>
            <a:r>
              <a:rPr lang="en-US"/>
              <a:t>Automated distribution of F&amp;A and project credit</a:t>
            </a:r>
          </a:p>
          <a:p>
            <a:r>
              <a:rPr lang="en-US"/>
              <a:t>On-demand Reporting</a:t>
            </a:r>
          </a:p>
          <a:p>
            <a:r>
              <a:rPr lang="en-US"/>
              <a:t>Pre-built AND Custom Queries</a:t>
            </a:r>
          </a:p>
          <a:p>
            <a:r>
              <a:rPr lang="en-US"/>
              <a:t>Integration with Faculty Annual Reports</a:t>
            </a:r>
          </a:p>
          <a:p>
            <a:pPr lvl="0"/>
            <a:endParaRPr lang="en-US"/>
          </a:p>
          <a:p>
            <a:endParaRPr lang="en-US"/>
          </a:p>
        </p:txBody>
      </p:sp>
      <p:pic>
        <p:nvPicPr>
          <p:cNvPr id="8" name="Picture 7" descr="info Ed global Logo">
            <a:extLst>
              <a:ext uri="{FF2B5EF4-FFF2-40B4-BE49-F238E27FC236}">
                <a16:creationId xmlns:a16="http://schemas.microsoft.com/office/drawing/2014/main" id="{E932155A-3EB8-3142-B9C7-ECC6532F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4884105" cy="535200"/>
          </a:xfrm>
        </p:spPr>
        <p:txBody>
          <a:bodyPr/>
          <a:lstStyle/>
          <a:p>
            <a:r>
              <a:rPr lang="en-US"/>
              <a:t>Benefits for Research Administration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29450" y="1813276"/>
            <a:ext cx="7688700" cy="2455261"/>
          </a:xfrm>
        </p:spPr>
        <p:txBody>
          <a:bodyPr anchor="t"/>
          <a:lstStyle/>
          <a:p>
            <a:r>
              <a:rPr lang="en-US" dirty="0"/>
              <a:t>Single location for tracking all details related to proposals</a:t>
            </a:r>
          </a:p>
          <a:p>
            <a:r>
              <a:rPr lang="en-US" dirty="0"/>
              <a:t>S2S submissions via </a:t>
            </a:r>
            <a:r>
              <a:rPr lang="en-US" dirty="0" err="1"/>
              <a:t>Grants.gov</a:t>
            </a:r>
            <a:r>
              <a:rPr lang="en-US" dirty="0"/>
              <a:t> </a:t>
            </a:r>
          </a:p>
          <a:p>
            <a:r>
              <a:rPr lang="en-US" dirty="0"/>
              <a:t>Award and award modification documents are stored in system</a:t>
            </a:r>
          </a:p>
          <a:p>
            <a:r>
              <a:rPr lang="en-US" dirty="0"/>
              <a:t>Reduction in duplicate data entry </a:t>
            </a:r>
          </a:p>
          <a:p>
            <a:r>
              <a:rPr lang="en-US" dirty="0"/>
              <a:t>Expanded reporting </a:t>
            </a:r>
          </a:p>
        </p:txBody>
      </p:sp>
      <p:pic>
        <p:nvPicPr>
          <p:cNvPr id="8" name="Picture 7" descr="info Ed global Logo">
            <a:extLst>
              <a:ext uri="{FF2B5EF4-FFF2-40B4-BE49-F238E27FC236}">
                <a16:creationId xmlns:a16="http://schemas.microsoft.com/office/drawing/2014/main" id="{E932155A-3EB8-3142-B9C7-ECC6532F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4884105" cy="535200"/>
          </a:xfrm>
        </p:spPr>
        <p:txBody>
          <a:bodyPr/>
          <a:lstStyle/>
          <a:p>
            <a:r>
              <a:rPr lang="en-US"/>
              <a:t>Benefits for IT Administration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29450" y="1813276"/>
            <a:ext cx="7688700" cy="2455261"/>
          </a:xfrm>
        </p:spPr>
        <p:txBody>
          <a:bodyPr anchor="t"/>
          <a:lstStyle/>
          <a:p>
            <a:r>
              <a:rPr lang="en-US"/>
              <a:t>Enterprise solution for multiple campuses </a:t>
            </a:r>
          </a:p>
          <a:p>
            <a:r>
              <a:rPr lang="en-US"/>
              <a:t>Continuous updates to comply with agency and sponsor requirements maintained by vendor</a:t>
            </a:r>
          </a:p>
          <a:p>
            <a:r>
              <a:rPr lang="en-US"/>
              <a:t>Configuration (vs customization) allows non-technical administration</a:t>
            </a:r>
          </a:p>
          <a:p>
            <a:r>
              <a:rPr lang="en-US"/>
              <a:t>Easy-to-use interface and embedded help </a:t>
            </a:r>
          </a:p>
          <a:p>
            <a:r>
              <a:rPr lang="en-US"/>
              <a:t>Real-time, shareable self-service reporting within application interface</a:t>
            </a:r>
          </a:p>
          <a:p>
            <a:r>
              <a:rPr lang="en-US"/>
              <a:t>Role-based granular access control (record-, screen-, and field-level)</a:t>
            </a:r>
          </a:p>
          <a:p>
            <a:pPr marL="146050" indent="0">
              <a:buNone/>
            </a:pPr>
            <a:endParaRPr lang="en-US"/>
          </a:p>
          <a:p>
            <a:endParaRPr lang="en-US"/>
          </a:p>
          <a:p>
            <a:pPr marL="146050" indent="0">
              <a:buNone/>
            </a:pPr>
            <a:endParaRPr lang="en-US"/>
          </a:p>
        </p:txBody>
      </p:sp>
      <p:pic>
        <p:nvPicPr>
          <p:cNvPr id="8" name="Picture 7" descr="info Ed global Logo">
            <a:extLst>
              <a:ext uri="{FF2B5EF4-FFF2-40B4-BE49-F238E27FC236}">
                <a16:creationId xmlns:a16="http://schemas.microsoft.com/office/drawing/2014/main" id="{E932155A-3EB8-3142-B9C7-ECC6532F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4884105" cy="535200"/>
          </a:xfrm>
        </p:spPr>
        <p:txBody>
          <a:bodyPr/>
          <a:lstStyle/>
          <a:p>
            <a:r>
              <a:rPr lang="en-US"/>
              <a:t>Benefits for IT Administration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29450" y="1813276"/>
            <a:ext cx="7688700" cy="2455261"/>
          </a:xfrm>
        </p:spPr>
        <p:txBody>
          <a:bodyPr anchor="t"/>
          <a:lstStyle/>
          <a:p>
            <a:r>
              <a:rPr lang="en-US"/>
              <a:t>Secure physical platform (regulatory and internal policy compliance)</a:t>
            </a:r>
          </a:p>
          <a:p>
            <a:r>
              <a:rPr lang="en-US"/>
              <a:t>User interface supports assistive software and usability standards</a:t>
            </a:r>
          </a:p>
          <a:p>
            <a:r>
              <a:rPr lang="en-US"/>
              <a:t>Single-sign-on with LSU credentialing methods</a:t>
            </a:r>
          </a:p>
          <a:p>
            <a:r>
              <a:rPr lang="en-US"/>
              <a:t>Built-in module integration </a:t>
            </a:r>
          </a:p>
          <a:p>
            <a:r>
              <a:rPr lang="en-US"/>
              <a:t>Utilizes generally accepted external interface methods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Complies with technical architectural direction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Easier integration with Workday and other vended solutions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Allows use of modern integration methods and tools</a:t>
            </a:r>
          </a:p>
          <a:p>
            <a:endParaRPr lang="en-US"/>
          </a:p>
        </p:txBody>
      </p:sp>
      <p:pic>
        <p:nvPicPr>
          <p:cNvPr id="8" name="Picture 7" descr="info Ed global Logo">
            <a:extLst>
              <a:ext uri="{FF2B5EF4-FFF2-40B4-BE49-F238E27FC236}">
                <a16:creationId xmlns:a16="http://schemas.microsoft.com/office/drawing/2014/main" id="{E932155A-3EB8-3142-B9C7-ECC6532F2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55" y="931631"/>
            <a:ext cx="2802795" cy="9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727650" y="931631"/>
            <a:ext cx="5517033" cy="535200"/>
          </a:xfrm>
        </p:spPr>
        <p:txBody>
          <a:bodyPr/>
          <a:lstStyle/>
          <a:p>
            <a:r>
              <a:rPr lang="en-US" dirty="0" err="1"/>
              <a:t>InfoEd</a:t>
            </a:r>
            <a:r>
              <a:rPr lang="en-US" dirty="0"/>
              <a:t> is part of the TAIL Program</a:t>
            </a: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29450" y="1813276"/>
            <a:ext cx="7688700" cy="2455261"/>
          </a:xfrm>
        </p:spPr>
        <p:txBody>
          <a:bodyPr anchor="t"/>
          <a:lstStyle/>
          <a:p>
            <a:r>
              <a:rPr lang="en-US" b="1" i="1"/>
              <a:t>T</a:t>
            </a:r>
            <a:r>
              <a:rPr lang="en-US"/>
              <a:t>ransforming and </a:t>
            </a:r>
            <a:r>
              <a:rPr lang="en-US" b="1" i="1"/>
              <a:t>A</a:t>
            </a:r>
            <a:r>
              <a:rPr lang="en-US"/>
              <a:t>rchitecting the </a:t>
            </a:r>
            <a:r>
              <a:rPr lang="en-US" b="1" i="1"/>
              <a:t>I</a:t>
            </a:r>
            <a:r>
              <a:rPr lang="en-US"/>
              <a:t>nformation </a:t>
            </a:r>
            <a:r>
              <a:rPr lang="en-US" b="1" i="1"/>
              <a:t>L</a:t>
            </a:r>
            <a:r>
              <a:rPr lang="en-US"/>
              <a:t>andscape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 technology modernization initiative.  Others include:</a:t>
            </a:r>
          </a:p>
          <a:p>
            <a:pPr lvl="2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Student Information System Modernization Program (Geaux Forward)</a:t>
            </a:r>
          </a:p>
          <a:p>
            <a:pPr lvl="2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Hybrid-Cloud Infrastructure Program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Includes projects intended to modernize enterprise information architecture, applications, and IT tools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Ratified by IT governance</a:t>
            </a:r>
          </a:p>
          <a:p>
            <a:pPr lvl="1">
              <a:spcBef>
                <a:spcPts val="0"/>
              </a:spcBef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Supported by central IT</a:t>
            </a:r>
          </a:p>
          <a:p>
            <a:pPr lvl="1"/>
            <a:endParaRPr lang="en-US" sz="140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</a:endParaRPr>
          </a:p>
          <a:p>
            <a:pPr lvl="1"/>
            <a:endParaRPr lang="en-US">
              <a:latin typeface="Roboto" panose="02000000000000000000" pitchFamily="2" charset="0"/>
            </a:endParaRPr>
          </a:p>
          <a:p>
            <a:endParaRPr lang="en-US"/>
          </a:p>
        </p:txBody>
      </p:sp>
      <p:pic>
        <p:nvPicPr>
          <p:cNvPr id="5" name="Picture 4" descr="tiger tail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00" y="4512044"/>
            <a:ext cx="14382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What is Electronic Research Administration?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729450" y="1466832"/>
            <a:ext cx="7688700" cy="2873144"/>
          </a:xfrm>
        </p:spPr>
        <p:txBody>
          <a:bodyPr anchor="ctr"/>
          <a:lstStyle/>
          <a:p>
            <a:pPr marL="146050" lvl="0" indent="0">
              <a:buNone/>
            </a:pPr>
            <a:r>
              <a:rPr lang="en-US"/>
              <a:t>“Electronic Research Administration (</a:t>
            </a:r>
            <a:r>
              <a:rPr lang="en-US" err="1"/>
              <a:t>eRA</a:t>
            </a:r>
            <a:r>
              <a:rPr lang="en-US"/>
              <a:t>) provides critical IT systems support to manage the receipt, processing, review, award, and monitoring of research and non-research grants at an institution or agency.”</a:t>
            </a:r>
          </a:p>
          <a:p>
            <a:pPr marL="146050" lvl="0" indent="0">
              <a:buNone/>
            </a:pPr>
            <a:endParaRPr lang="en-US"/>
          </a:p>
          <a:p>
            <a:pPr marL="146050" lvl="0" indent="0">
              <a:buNone/>
            </a:pPr>
            <a:r>
              <a:rPr lang="en-US"/>
              <a:t>	National Institutes of Health (</a:t>
            </a:r>
            <a:r>
              <a:rPr lang="en-US" err="1"/>
              <a:t>era.nih.gov</a:t>
            </a:r>
            <a:r>
              <a:rPr lang="en-US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 Project Modules</a:t>
            </a:r>
          </a:p>
        </p:txBody>
      </p:sp>
      <p:graphicFrame>
        <p:nvGraphicFramePr>
          <p:cNvPr id="3" name="Diagram 2" descr="eRA project modules">
            <a:extLst>
              <a:ext uri="{FF2B5EF4-FFF2-40B4-BE49-F238E27FC236}">
                <a16:creationId xmlns:a16="http://schemas.microsoft.com/office/drawing/2014/main" id="{D48C4A42-1978-DB48-8B15-0332B057E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58175"/>
              </p:ext>
            </p:extLst>
          </p:nvPr>
        </p:nvGraphicFramePr>
        <p:xfrm>
          <a:off x="727650" y="1523644"/>
          <a:ext cx="7688699" cy="323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Implementation Process</a:t>
            </a:r>
          </a:p>
        </p:txBody>
      </p:sp>
      <p:graphicFrame>
        <p:nvGraphicFramePr>
          <p:cNvPr id="3" name="Diagram 2" descr="eRA implementation process">
            <a:extLst>
              <a:ext uri="{FF2B5EF4-FFF2-40B4-BE49-F238E27FC236}">
                <a16:creationId xmlns:a16="http://schemas.microsoft.com/office/drawing/2014/main" id="{635356A7-48E4-AC49-B69A-A99A6750C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287523"/>
              </p:ext>
            </p:extLst>
          </p:nvPr>
        </p:nvGraphicFramePr>
        <p:xfrm>
          <a:off x="729449" y="1523644"/>
          <a:ext cx="6263881" cy="281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DFBF6A-03AB-8447-804B-96EFFF94157E}"/>
              </a:ext>
            </a:extLst>
          </p:cNvPr>
          <p:cNvSpPr txBox="1"/>
          <p:nvPr/>
        </p:nvSpPr>
        <p:spPr>
          <a:xfrm>
            <a:off x="7209866" y="2110569"/>
            <a:ext cx="176588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Involves both project team and end user constituents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49FBD-B712-C14A-804C-9C561774C2DC}"/>
              </a:ext>
            </a:extLst>
          </p:cNvPr>
          <p:cNvSpPr txBox="1"/>
          <p:nvPr/>
        </p:nvSpPr>
        <p:spPr>
          <a:xfrm rot="3597636">
            <a:off x="5335653" y="2917433"/>
            <a:ext cx="256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40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Migration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0CAD9-6CE2-4F99-854E-46A6A595A445}"/>
              </a:ext>
            </a:extLst>
          </p:cNvPr>
          <p:cNvSpPr txBox="1"/>
          <p:nvPr/>
        </p:nvSpPr>
        <p:spPr>
          <a:xfrm>
            <a:off x="6939247" y="2115926"/>
            <a:ext cx="422774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</a:rPr>
              <a:t>**</a:t>
            </a:r>
            <a:endParaRPr lang="en-US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Support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3A802E-813D-FA4B-A284-9E6B3B0EF0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01390" y="1523644"/>
            <a:ext cx="3262220" cy="2816331"/>
          </a:xfrm>
        </p:spPr>
        <p:txBody>
          <a:bodyPr anchor="ctr"/>
          <a:lstStyle/>
          <a:p>
            <a:r>
              <a:rPr lang="en-US" dirty="0"/>
              <a:t>Configurable/custom embedded user guides</a:t>
            </a:r>
          </a:p>
          <a:p>
            <a:r>
              <a:rPr lang="en-US" dirty="0"/>
              <a:t>Develop online training resources</a:t>
            </a:r>
          </a:p>
          <a:p>
            <a:r>
              <a:rPr lang="en-US" dirty="0"/>
              <a:t>Workshops for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Faculty, staff, graduate students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Colleges, Departments</a:t>
            </a:r>
          </a:p>
          <a:p>
            <a:r>
              <a:rPr lang="en-US" dirty="0"/>
              <a:t>Establish Campus User Groups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Administrators of Sponsored Programs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Faculty Researchers</a:t>
            </a:r>
          </a:p>
          <a:p>
            <a:pPr lvl="1">
              <a:spcBef>
                <a:spcPts val="0"/>
              </a:spcBef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eRA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 Ambassadors</a:t>
            </a:r>
          </a:p>
        </p:txBody>
      </p:sp>
      <p:graphicFrame>
        <p:nvGraphicFramePr>
          <p:cNvPr id="3" name="Diagram 2" descr="eRA training and support">
            <a:extLst>
              <a:ext uri="{FF2B5EF4-FFF2-40B4-BE49-F238E27FC236}">
                <a16:creationId xmlns:a16="http://schemas.microsoft.com/office/drawing/2014/main" id="{BC63C2C7-3813-B042-907C-A34BEADF6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949402"/>
              </p:ext>
            </p:extLst>
          </p:nvPr>
        </p:nvGraphicFramePr>
        <p:xfrm>
          <a:off x="412230" y="989351"/>
          <a:ext cx="5089160" cy="381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Deployment Schedule</a:t>
            </a:r>
          </a:p>
        </p:txBody>
      </p:sp>
      <p:graphicFrame>
        <p:nvGraphicFramePr>
          <p:cNvPr id="4" name="Diagram 3" descr="eRA timeline">
            <a:extLst>
              <a:ext uri="{FF2B5EF4-FFF2-40B4-BE49-F238E27FC236}">
                <a16:creationId xmlns:a16="http://schemas.microsoft.com/office/drawing/2014/main" id="{1168FE82-F486-4DA5-9B04-4A02E3B2D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359865"/>
              </p:ext>
            </p:extLst>
          </p:nvPr>
        </p:nvGraphicFramePr>
        <p:xfrm>
          <a:off x="727650" y="1466830"/>
          <a:ext cx="7688700" cy="313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096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Name The </a:t>
            </a:r>
            <a:r>
              <a:rPr lang="en-US" err="1"/>
              <a:t>eRA</a:t>
            </a:r>
            <a:r>
              <a:rPr lang="en-US"/>
              <a:t> Contest</a:t>
            </a:r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lvl="0" indent="0">
              <a:buNone/>
            </a:pPr>
            <a:r>
              <a:rPr lang="en-US"/>
              <a:t>We use several products to help support research, including </a:t>
            </a:r>
            <a:r>
              <a:rPr lang="en-US" err="1"/>
              <a:t>InfoEd</a:t>
            </a:r>
            <a:r>
              <a:rPr lang="en-US"/>
              <a:t> Global, </a:t>
            </a:r>
            <a:r>
              <a:rPr lang="en-US" err="1"/>
              <a:t>InfoReady</a:t>
            </a:r>
            <a:r>
              <a:rPr lang="en-US"/>
              <a:t> Review, and </a:t>
            </a:r>
            <a:r>
              <a:rPr lang="en-US" err="1"/>
              <a:t>InfoReady</a:t>
            </a:r>
            <a:r>
              <a:rPr lang="en-US"/>
              <a:t> Marketplace. We need a single name or acronym to encompass it all.</a:t>
            </a:r>
          </a:p>
          <a:p>
            <a:pPr marL="146050" lvl="0" indent="0">
              <a:buNone/>
            </a:pPr>
            <a:endParaRPr lang="en-US"/>
          </a:p>
          <a:p>
            <a:pPr marL="146050" indent="0">
              <a:buNone/>
            </a:pPr>
            <a:r>
              <a:rPr lang="en-US"/>
              <a:t>We need your help! </a:t>
            </a:r>
            <a:r>
              <a:rPr lang="en-US" b="1" i="1"/>
              <a:t>Create the </a:t>
            </a:r>
            <a:r>
              <a:rPr lang="en-US" b="1" i="1" err="1"/>
              <a:t>eRA</a:t>
            </a:r>
            <a:r>
              <a:rPr lang="en-US" b="1" i="1"/>
              <a:t> brand!</a:t>
            </a:r>
          </a:p>
        </p:txBody>
      </p:sp>
    </p:spTree>
    <p:extLst>
      <p:ext uri="{BB962C8B-B14F-4D97-AF65-F5344CB8AC3E}">
        <p14:creationId xmlns:p14="http://schemas.microsoft.com/office/powerpoint/2010/main" val="14585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Name The </a:t>
            </a:r>
            <a:r>
              <a:rPr lang="en-US" err="1"/>
              <a:t>eRA</a:t>
            </a:r>
            <a:r>
              <a:rPr lang="en-US"/>
              <a:t> Contest</a:t>
            </a:r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en-US" dirty="0"/>
              <a:t>Create the </a:t>
            </a:r>
            <a:r>
              <a:rPr lang="en-US" dirty="0" err="1"/>
              <a:t>eRA’s</a:t>
            </a:r>
            <a:r>
              <a:rPr lang="en-US" dirty="0"/>
              <a:t> brand identity!  Now soliciting ideas. All submissions will be reviewed by the project team, and the winning name will be selected by the VPR.</a:t>
            </a:r>
          </a:p>
          <a:p>
            <a:pPr marL="146050" indent="0">
              <a:buNone/>
            </a:pPr>
            <a:endParaRPr lang="en-US" dirty="0"/>
          </a:p>
          <a:p>
            <a:pPr marL="146050" indent="0" algn="ctr">
              <a:buNone/>
            </a:pPr>
            <a:r>
              <a:rPr lang="en-US" sz="2400" b="1" dirty="0"/>
              <a:t>Submit by December 1, 2018</a:t>
            </a:r>
          </a:p>
          <a:p>
            <a:pPr marL="146050" indent="0" algn="ctr">
              <a:buNone/>
            </a:pP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www.lsu.edu/research/era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36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BA353B-DFB5-B944-928E-1D4D9CF2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1F6916-43CC-EF46-A4A6-E006A94B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24" y="1523644"/>
            <a:ext cx="3914279" cy="2816331"/>
          </a:xfrm>
        </p:spPr>
        <p:txBody>
          <a:bodyPr numCol="1" anchor="t"/>
          <a:lstStyle/>
          <a:p>
            <a:pPr marL="146050" indent="0">
              <a:buNone/>
            </a:pPr>
            <a:r>
              <a:rPr lang="en-US" sz="1800" b="1" dirty="0"/>
              <a:t>Stephen David Beck</a:t>
            </a:r>
          </a:p>
          <a:p>
            <a:pPr marL="146050" indent="0">
              <a:buNone/>
            </a:pPr>
            <a:r>
              <a:rPr lang="en-US" sz="1400" dirty="0"/>
              <a:t>Associate Vice President</a:t>
            </a:r>
          </a:p>
          <a:p>
            <a:pPr marL="146050" indent="0">
              <a:buNone/>
            </a:pPr>
            <a:r>
              <a:rPr lang="en-US" sz="1400" dirty="0"/>
              <a:t>Office of Research &amp; Economic Development</a:t>
            </a:r>
          </a:p>
          <a:p>
            <a:pPr marL="146050" indent="0">
              <a:buNone/>
            </a:pPr>
            <a:r>
              <a:rPr lang="en-US" sz="1400" dirty="0" err="1"/>
              <a:t>sdbeck@lsu.edu</a:t>
            </a:r>
            <a:endParaRPr lang="en-US" sz="1400" dirty="0"/>
          </a:p>
          <a:p>
            <a:pPr marL="146050" indent="0">
              <a:buNone/>
            </a:pPr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E4464-0834-9846-82A1-A1DFBC4C47C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3604" y="1523644"/>
            <a:ext cx="4158564" cy="2816331"/>
          </a:xfrm>
        </p:spPr>
        <p:txBody>
          <a:bodyPr/>
          <a:lstStyle/>
          <a:p>
            <a:pPr marL="146050" indent="0">
              <a:buNone/>
            </a:pPr>
            <a:r>
              <a:rPr lang="en-US" sz="1800" b="1"/>
              <a:t>Robin Ethridge</a:t>
            </a:r>
          </a:p>
          <a:p>
            <a:pPr marL="146050" indent="0">
              <a:buNone/>
            </a:pPr>
            <a:r>
              <a:rPr lang="en-US" sz="1400"/>
              <a:t>Director, Business Intelligence &amp; Legacy Support</a:t>
            </a:r>
            <a:br>
              <a:rPr lang="en-US" sz="1400"/>
            </a:br>
            <a:r>
              <a:rPr lang="en-US" sz="1400"/>
              <a:t>Information Technology Services</a:t>
            </a:r>
          </a:p>
          <a:p>
            <a:pPr marL="146050" indent="0">
              <a:buNone/>
            </a:pPr>
            <a:r>
              <a:rPr lang="en-US" sz="1400" err="1"/>
              <a:t>robyn@lsu.edu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445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eRA</a:t>
            </a:r>
            <a:r>
              <a:rPr lang="en-US" dirty="0"/>
              <a:t> at LSU</a:t>
            </a:r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lvl="0" indent="0">
              <a:buNone/>
            </a:pPr>
            <a:r>
              <a:rPr lang="en-US" b="1" dirty="0"/>
              <a:t>Sponsored Programs System </a:t>
            </a:r>
            <a:r>
              <a:rPr lang="en-US" dirty="0"/>
              <a:t>(SPS) has been used at LSU since 2003 to manage the Pre-Award process for developing, authoring and review of external grant applications. SPS was built for the campus mainframe and continuously developed to address the campus needs as they evolved.</a:t>
            </a:r>
          </a:p>
          <a:p>
            <a:pPr marL="146050" lvl="0" indent="0">
              <a:buNone/>
            </a:pPr>
            <a:endParaRPr lang="en-US" dirty="0"/>
          </a:p>
          <a:p>
            <a:pPr marL="146050" lvl="0" indent="0">
              <a:buNone/>
            </a:pPr>
            <a:r>
              <a:rPr lang="en-US" b="1" dirty="0" err="1"/>
              <a:t>InfoReady</a:t>
            </a:r>
            <a:r>
              <a:rPr lang="en-US" b="1" dirty="0"/>
              <a:t> Review </a:t>
            </a:r>
            <a:r>
              <a:rPr lang="en-US" dirty="0"/>
              <a:t>is a commercial product used to manage our internal grant applications, limited submission competitions and other approval workflows for the Office of Research &amp; Economic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eRA</a:t>
            </a:r>
            <a:r>
              <a:rPr lang="en-US" dirty="0"/>
              <a:t> at LSU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lvl="0" indent="0">
              <a:buNone/>
            </a:pPr>
            <a:r>
              <a:rPr lang="en-US" dirty="0"/>
              <a:t>SPS only processes Pre-Award information and documentation. It does </a:t>
            </a:r>
            <a:r>
              <a:rPr lang="en-US" b="1" dirty="0"/>
              <a:t>not</a:t>
            </a:r>
            <a:r>
              <a:rPr lang="en-US" dirty="0"/>
              <a:t> handle: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Post-Award processing and reporting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Conflicts of Interest reporting and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Research Compliance reviews and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Replace SPS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721224" y="1583426"/>
            <a:ext cx="4363524" cy="2795799"/>
          </a:xfrm>
        </p:spPr>
        <p:txBody>
          <a:bodyPr/>
          <a:lstStyle/>
          <a:p>
            <a:pPr lvl="0"/>
            <a:r>
              <a:rPr lang="en-US" sz="1800"/>
              <a:t>SPS only runs on the campus mainframe</a:t>
            </a:r>
          </a:p>
          <a:p>
            <a:pPr lvl="0"/>
            <a:r>
              <a:rPr lang="en-US" sz="1800"/>
              <a:t>Mainframe will be decommissioned</a:t>
            </a:r>
          </a:p>
          <a:p>
            <a:pPr lvl="0"/>
            <a:r>
              <a:rPr lang="en-US" sz="1800"/>
              <a:t>There are now many vendors of </a:t>
            </a:r>
            <a:r>
              <a:rPr lang="en-US" sz="1800" err="1"/>
              <a:t>eRA</a:t>
            </a:r>
            <a:r>
              <a:rPr lang="en-US" sz="1800"/>
              <a:t> software</a:t>
            </a:r>
          </a:p>
          <a:p>
            <a:pPr lvl="0"/>
            <a:r>
              <a:rPr lang="en-US" sz="1800"/>
              <a:t>ITS prefers to work with vendor solutions</a:t>
            </a:r>
          </a:p>
        </p:txBody>
      </p:sp>
      <p:pic>
        <p:nvPicPr>
          <p:cNvPr id="4" name="Graphic 3" descr="Help">
            <a:extLst>
              <a:ext uri="{FF2B5EF4-FFF2-40B4-BE49-F238E27FC236}">
                <a16:creationId xmlns:a16="http://schemas.microsoft.com/office/drawing/2014/main" id="{BD65E675-DEBC-F04D-A936-AC25C3C85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2710" y="942631"/>
            <a:ext cx="3436594" cy="3436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Need for a new </a:t>
            </a:r>
            <a:r>
              <a:rPr lang="en-US" b="1" dirty="0" err="1"/>
              <a:t>eRA</a:t>
            </a:r>
            <a:endParaRPr lang="en-US" b="1" dirty="0"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721224" y="1583426"/>
            <a:ext cx="7228341" cy="2795799"/>
          </a:xfrm>
        </p:spPr>
        <p:txBody>
          <a:bodyPr>
            <a:noAutofit/>
          </a:bodyPr>
          <a:lstStyle/>
          <a:p>
            <a:pPr lvl="0"/>
            <a:r>
              <a:rPr lang="en-US" sz="1800"/>
              <a:t>Integrated services for grant preparation and approvals</a:t>
            </a:r>
          </a:p>
          <a:p>
            <a:pPr lvl="0"/>
            <a:r>
              <a:rPr lang="en-US" sz="1800"/>
              <a:t>Comprehensive on-demand reporting for Deans, Chairs, Faculty and Administration</a:t>
            </a:r>
          </a:p>
          <a:p>
            <a:pPr lvl="0"/>
            <a:r>
              <a:rPr lang="en-US" sz="1800"/>
              <a:t>Modernize internal review processes for research compliance</a:t>
            </a:r>
          </a:p>
          <a:p>
            <a:pPr lvl="0"/>
            <a:r>
              <a:rPr lang="en-US" sz="1800"/>
              <a:t>Shared resource for research for all LSU entities</a:t>
            </a:r>
          </a:p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Finding a new </a:t>
            </a:r>
            <a:r>
              <a:rPr lang="en-US" err="1"/>
              <a:t>eRA</a:t>
            </a:r>
            <a:r>
              <a:rPr lang="en-US"/>
              <a:t> for LSU</a:t>
            </a:r>
          </a:p>
        </p:txBody>
      </p:sp>
      <p:graphicFrame>
        <p:nvGraphicFramePr>
          <p:cNvPr id="2" name="Diagram 1" descr="divisions of new eRA for LSU">
            <a:extLst>
              <a:ext uri="{FF2B5EF4-FFF2-40B4-BE49-F238E27FC236}">
                <a16:creationId xmlns:a16="http://schemas.microsoft.com/office/drawing/2014/main" id="{615DF12D-1B92-774C-BBFE-E4089020F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503959"/>
              </p:ext>
            </p:extLst>
          </p:nvPr>
        </p:nvGraphicFramePr>
        <p:xfrm>
          <a:off x="4267201" y="1466832"/>
          <a:ext cx="4149150" cy="332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10B6F5-F1C3-9946-BC0F-EF8A046E33EA}"/>
              </a:ext>
            </a:extLst>
          </p:cNvPr>
          <p:cNvSpPr txBox="1"/>
          <p:nvPr/>
        </p:nvSpPr>
        <p:spPr>
          <a:xfrm>
            <a:off x="727650" y="2078044"/>
            <a:ext cx="3286789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/>
              </a:rPr>
              <a:t>Fall 2016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/>
              </a:rPr>
              <a:t>Ad Hoc Committee</a:t>
            </a:r>
          </a:p>
          <a:p>
            <a:endParaRPr lang="en-US" sz="200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/>
            </a:endParaRP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/>
              </a:rPr>
              <a:t>Members from LSU, Ag and PBRC</a:t>
            </a:r>
          </a:p>
        </p:txBody>
      </p:sp>
    </p:spTree>
    <p:extLst>
      <p:ext uri="{BB962C8B-B14F-4D97-AF65-F5344CB8AC3E}">
        <p14:creationId xmlns:p14="http://schemas.microsoft.com/office/powerpoint/2010/main" val="27663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438B-608E-4801-A45A-9370C65F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50" y="931631"/>
            <a:ext cx="7688700" cy="535200"/>
          </a:xfrm>
        </p:spPr>
        <p:txBody>
          <a:bodyPr/>
          <a:lstStyle/>
          <a:p>
            <a:r>
              <a:rPr lang="en-US"/>
              <a:t>Criteria for </a:t>
            </a:r>
            <a:r>
              <a:rPr lang="en-US" err="1"/>
              <a:t>eRA</a:t>
            </a:r>
          </a:p>
        </p:txBody>
      </p:sp>
      <p:graphicFrame>
        <p:nvGraphicFramePr>
          <p:cNvPr id="4" name="Diagram 4" descr="criteria for eRA">
            <a:extLst>
              <a:ext uri="{FF2B5EF4-FFF2-40B4-BE49-F238E27FC236}">
                <a16:creationId xmlns:a16="http://schemas.microsoft.com/office/drawing/2014/main" id="{268F9888-1B17-453B-A93E-261655150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955034"/>
              </p:ext>
            </p:extLst>
          </p:nvPr>
        </p:nvGraphicFramePr>
        <p:xfrm>
          <a:off x="726425" y="1658726"/>
          <a:ext cx="7694593" cy="297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7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0AB2-DC7A-47C3-A532-D0CC453A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a new </a:t>
            </a:r>
            <a:r>
              <a:rPr lang="en-US" err="1"/>
              <a:t>eRA</a:t>
            </a:r>
            <a:r>
              <a:rPr lang="en-US"/>
              <a:t> for LSU</a:t>
            </a:r>
          </a:p>
        </p:txBody>
      </p:sp>
      <p:graphicFrame>
        <p:nvGraphicFramePr>
          <p:cNvPr id="4" name="Diagram 3" descr="timeline of new eRA">
            <a:extLst>
              <a:ext uri="{FF2B5EF4-FFF2-40B4-BE49-F238E27FC236}">
                <a16:creationId xmlns:a16="http://schemas.microsoft.com/office/drawing/2014/main" id="{03282F41-6225-4F01-8A67-FC7B4C179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571801"/>
              </p:ext>
            </p:extLst>
          </p:nvPr>
        </p:nvGraphicFramePr>
        <p:xfrm>
          <a:off x="727650" y="1466830"/>
          <a:ext cx="7688700" cy="313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1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eamline - Roboto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944</Words>
  <Application>Microsoft Office PowerPoint</Application>
  <PresentationFormat>On-screen Show (16:9)</PresentationFormat>
  <Paragraphs>197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Courier New</vt:lpstr>
      <vt:lpstr>Roboto</vt:lpstr>
      <vt:lpstr>Lato</vt:lpstr>
      <vt:lpstr>Arial</vt:lpstr>
      <vt:lpstr>Proxima Nova Light</vt:lpstr>
      <vt:lpstr>Proxima Nova Medium</vt:lpstr>
      <vt:lpstr>Streamline - Roboto</vt:lpstr>
      <vt:lpstr>Electronic Research Administration @ LSU</vt:lpstr>
      <vt:lpstr>What is Electronic Research Administration?</vt:lpstr>
      <vt:lpstr>eRA at LSU</vt:lpstr>
      <vt:lpstr>eRA at LSU</vt:lpstr>
      <vt:lpstr>Why Replace SPS</vt:lpstr>
      <vt:lpstr>Need for a new eRA</vt:lpstr>
      <vt:lpstr>Finding a new eRA for LSU</vt:lpstr>
      <vt:lpstr>Criteria for eRA</vt:lpstr>
      <vt:lpstr>Finding a new eRA for LSU</vt:lpstr>
      <vt:lpstr>Introducing InfoEd Global</vt:lpstr>
      <vt:lpstr>Introducing InfoEd Global</vt:lpstr>
      <vt:lpstr>Who uses InfoEd Global?</vt:lpstr>
      <vt:lpstr>Strengths of InfoEd Global</vt:lpstr>
      <vt:lpstr>Benefits for Faculty</vt:lpstr>
      <vt:lpstr>Benefits for Academic Administrators</vt:lpstr>
      <vt:lpstr>Benefits for Research Administration</vt:lpstr>
      <vt:lpstr>Benefits for IT Administration</vt:lpstr>
      <vt:lpstr>Benefits for IT Administration</vt:lpstr>
      <vt:lpstr>InfoEd is part of the TAIL Program</vt:lpstr>
      <vt:lpstr>eRA Project Modules</vt:lpstr>
      <vt:lpstr>Implementation Process</vt:lpstr>
      <vt:lpstr>Training and Support</vt:lpstr>
      <vt:lpstr>Deployment Schedule</vt:lpstr>
      <vt:lpstr>Name The eRA Contest</vt:lpstr>
      <vt:lpstr>Name The eRA Contest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Research Administration @ LSU</dc:title>
  <cp:lastModifiedBy>Susannah Montandon</cp:lastModifiedBy>
  <cp:revision>2</cp:revision>
  <dcterms:modified xsi:type="dcterms:W3CDTF">2019-07-31T19:53:44Z</dcterms:modified>
</cp:coreProperties>
</file>