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embedTrueTypeFonts="1" autoCompressPictures="0">
  <p:sldMasterIdLst>
    <p:sldMasterId id="2147483663" r:id="rId1"/>
    <p:sldMasterId id="2147483669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77" r:id="rId5"/>
    <p:sldId id="278" r:id="rId6"/>
    <p:sldId id="259" r:id="rId7"/>
    <p:sldId id="260" r:id="rId8"/>
    <p:sldId id="276" r:id="rId9"/>
    <p:sldId id="262" r:id="rId10"/>
    <p:sldId id="271" r:id="rId11"/>
    <p:sldId id="275" r:id="rId12"/>
    <p:sldId id="274" r:id="rId13"/>
    <p:sldId id="282" r:id="rId14"/>
    <p:sldId id="273" r:id="rId15"/>
    <p:sldId id="270" r:id="rId16"/>
    <p:sldId id="264" r:id="rId17"/>
    <p:sldId id="265" r:id="rId18"/>
    <p:sldId id="266" r:id="rId19"/>
    <p:sldId id="281" r:id="rId20"/>
    <p:sldId id="279" r:id="rId21"/>
    <p:sldId id="280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" panose="020B0604020202020204" pitchFamily="34" charset="0"/>
      <p:regular r:id="rId29"/>
      <p:bold r:id="rId30"/>
      <p:italic r:id="rId31"/>
      <p:boldItalic r:id="rId32"/>
    </p:embeddedFont>
    <p:embeddedFont>
      <p:font typeface="Proxima Nova" panose="02000506030000020004" pitchFamily="50" charset="0"/>
      <p:regular r:id="rId33"/>
      <p:bold r:id="rId34"/>
      <p:italic r:id="rId35"/>
    </p:embeddedFont>
    <p:embeddedFont>
      <p:font typeface="Proxima Nova Semibold" panose="02000506030000020004" pitchFamily="50" charset="0"/>
      <p:bold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68"/>
    <p:restoredTop sz="94613"/>
  </p:normalViewPr>
  <p:slideViewPr>
    <p:cSldViewPr snapToGrid="0" snapToObjects="1">
      <p:cViewPr varScale="1">
        <p:scale>
          <a:sx n="93" d="100"/>
          <a:sy n="93" d="100"/>
        </p:scale>
        <p:origin x="84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B66ED-D34C-2143-8F23-849DD175FC1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177B5-11D6-BF4A-8B8A-9D70ACCA2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05777-EB75-EF4C-9A66-49B54B67472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5A77-D8FE-604E-A7CD-3B05D93F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26" Type="http://schemas.openxmlformats.org/officeDocument/2006/relationships/image" Target="../media/image28.emf"/><Relationship Id="rId3" Type="http://schemas.openxmlformats.org/officeDocument/2006/relationships/image" Target="../media/image5.emf"/><Relationship Id="rId21" Type="http://schemas.openxmlformats.org/officeDocument/2006/relationships/image" Target="../media/image2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5" Type="http://schemas.openxmlformats.org/officeDocument/2006/relationships/image" Target="../media/image27.emf"/><Relationship Id="rId33" Type="http://schemas.openxmlformats.org/officeDocument/2006/relationships/image" Target="../media/image35.emf"/><Relationship Id="rId2" Type="http://schemas.openxmlformats.org/officeDocument/2006/relationships/image" Target="../media/image4.emf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29" Type="http://schemas.openxmlformats.org/officeDocument/2006/relationships/image" Target="../media/image3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24" Type="http://schemas.openxmlformats.org/officeDocument/2006/relationships/image" Target="../media/image26.emf"/><Relationship Id="rId32" Type="http://schemas.openxmlformats.org/officeDocument/2006/relationships/image" Target="../media/image34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23" Type="http://schemas.openxmlformats.org/officeDocument/2006/relationships/image" Target="../media/image25.emf"/><Relationship Id="rId28" Type="http://schemas.openxmlformats.org/officeDocument/2006/relationships/image" Target="../media/image30.emf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31" Type="http://schemas.openxmlformats.org/officeDocument/2006/relationships/image" Target="../media/image33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4.emf"/><Relationship Id="rId27" Type="http://schemas.openxmlformats.org/officeDocument/2006/relationships/image" Target="../media/image29.emf"/><Relationship Id="rId30" Type="http://schemas.openxmlformats.org/officeDocument/2006/relationships/image" Target="../media/image32.emf"/><Relationship Id="rId8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emf"/><Relationship Id="rId18" Type="http://schemas.openxmlformats.org/officeDocument/2006/relationships/image" Target="../media/image52.emf"/><Relationship Id="rId26" Type="http://schemas.openxmlformats.org/officeDocument/2006/relationships/image" Target="../media/image60.emf"/><Relationship Id="rId3" Type="http://schemas.openxmlformats.org/officeDocument/2006/relationships/image" Target="../media/image37.emf"/><Relationship Id="rId21" Type="http://schemas.openxmlformats.org/officeDocument/2006/relationships/image" Target="../media/image55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17" Type="http://schemas.openxmlformats.org/officeDocument/2006/relationships/image" Target="../media/image51.emf"/><Relationship Id="rId25" Type="http://schemas.openxmlformats.org/officeDocument/2006/relationships/image" Target="../media/image59.emf"/><Relationship Id="rId33" Type="http://schemas.openxmlformats.org/officeDocument/2006/relationships/image" Target="../media/image67.emf"/><Relationship Id="rId2" Type="http://schemas.openxmlformats.org/officeDocument/2006/relationships/image" Target="../media/image36.emf"/><Relationship Id="rId16" Type="http://schemas.openxmlformats.org/officeDocument/2006/relationships/image" Target="../media/image50.emf"/><Relationship Id="rId20" Type="http://schemas.openxmlformats.org/officeDocument/2006/relationships/image" Target="../media/image54.emf"/><Relationship Id="rId29" Type="http://schemas.openxmlformats.org/officeDocument/2006/relationships/image" Target="../media/image6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24" Type="http://schemas.openxmlformats.org/officeDocument/2006/relationships/image" Target="../media/image58.emf"/><Relationship Id="rId32" Type="http://schemas.openxmlformats.org/officeDocument/2006/relationships/image" Target="../media/image66.emf"/><Relationship Id="rId5" Type="http://schemas.openxmlformats.org/officeDocument/2006/relationships/image" Target="../media/image39.emf"/><Relationship Id="rId15" Type="http://schemas.openxmlformats.org/officeDocument/2006/relationships/image" Target="../media/image49.emf"/><Relationship Id="rId23" Type="http://schemas.openxmlformats.org/officeDocument/2006/relationships/image" Target="../media/image57.emf"/><Relationship Id="rId28" Type="http://schemas.openxmlformats.org/officeDocument/2006/relationships/image" Target="../media/image62.emf"/><Relationship Id="rId10" Type="http://schemas.openxmlformats.org/officeDocument/2006/relationships/image" Target="../media/image44.emf"/><Relationship Id="rId19" Type="http://schemas.openxmlformats.org/officeDocument/2006/relationships/image" Target="../media/image53.emf"/><Relationship Id="rId31" Type="http://schemas.openxmlformats.org/officeDocument/2006/relationships/image" Target="../media/image65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Relationship Id="rId22" Type="http://schemas.openxmlformats.org/officeDocument/2006/relationships/image" Target="../media/image56.emf"/><Relationship Id="rId27" Type="http://schemas.openxmlformats.org/officeDocument/2006/relationships/image" Target="../media/image61.emf"/><Relationship Id="rId30" Type="http://schemas.openxmlformats.org/officeDocument/2006/relationships/image" Target="../media/image64.emf"/><Relationship Id="rId8" Type="http://schemas.openxmlformats.org/officeDocument/2006/relationships/image" Target="../media/image42.emf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emf"/><Relationship Id="rId18" Type="http://schemas.openxmlformats.org/officeDocument/2006/relationships/image" Target="../media/image84.emf"/><Relationship Id="rId26" Type="http://schemas.openxmlformats.org/officeDocument/2006/relationships/image" Target="../media/image92.emf"/><Relationship Id="rId3" Type="http://schemas.openxmlformats.org/officeDocument/2006/relationships/image" Target="../media/image69.emf"/><Relationship Id="rId21" Type="http://schemas.openxmlformats.org/officeDocument/2006/relationships/image" Target="../media/image87.emf"/><Relationship Id="rId7" Type="http://schemas.openxmlformats.org/officeDocument/2006/relationships/image" Target="../media/image73.emf"/><Relationship Id="rId12" Type="http://schemas.openxmlformats.org/officeDocument/2006/relationships/image" Target="../media/image78.emf"/><Relationship Id="rId17" Type="http://schemas.openxmlformats.org/officeDocument/2006/relationships/image" Target="../media/image83.emf"/><Relationship Id="rId25" Type="http://schemas.openxmlformats.org/officeDocument/2006/relationships/image" Target="../media/image91.emf"/><Relationship Id="rId33" Type="http://schemas.openxmlformats.org/officeDocument/2006/relationships/image" Target="../media/image99.emf"/><Relationship Id="rId2" Type="http://schemas.openxmlformats.org/officeDocument/2006/relationships/image" Target="../media/image68.emf"/><Relationship Id="rId16" Type="http://schemas.openxmlformats.org/officeDocument/2006/relationships/image" Target="../media/image82.emf"/><Relationship Id="rId20" Type="http://schemas.openxmlformats.org/officeDocument/2006/relationships/image" Target="../media/image86.emf"/><Relationship Id="rId29" Type="http://schemas.openxmlformats.org/officeDocument/2006/relationships/image" Target="../media/image9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2.emf"/><Relationship Id="rId11" Type="http://schemas.openxmlformats.org/officeDocument/2006/relationships/image" Target="../media/image77.emf"/><Relationship Id="rId24" Type="http://schemas.openxmlformats.org/officeDocument/2006/relationships/image" Target="../media/image90.emf"/><Relationship Id="rId32" Type="http://schemas.openxmlformats.org/officeDocument/2006/relationships/image" Target="../media/image98.emf"/><Relationship Id="rId5" Type="http://schemas.openxmlformats.org/officeDocument/2006/relationships/image" Target="../media/image71.emf"/><Relationship Id="rId15" Type="http://schemas.openxmlformats.org/officeDocument/2006/relationships/image" Target="../media/image81.emf"/><Relationship Id="rId23" Type="http://schemas.openxmlformats.org/officeDocument/2006/relationships/image" Target="../media/image89.emf"/><Relationship Id="rId28" Type="http://schemas.openxmlformats.org/officeDocument/2006/relationships/image" Target="../media/image94.emf"/><Relationship Id="rId10" Type="http://schemas.openxmlformats.org/officeDocument/2006/relationships/image" Target="../media/image76.emf"/><Relationship Id="rId19" Type="http://schemas.openxmlformats.org/officeDocument/2006/relationships/image" Target="../media/image85.emf"/><Relationship Id="rId31" Type="http://schemas.openxmlformats.org/officeDocument/2006/relationships/image" Target="../media/image97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Relationship Id="rId14" Type="http://schemas.openxmlformats.org/officeDocument/2006/relationships/image" Target="../media/image80.emf"/><Relationship Id="rId22" Type="http://schemas.openxmlformats.org/officeDocument/2006/relationships/image" Target="../media/image88.emf"/><Relationship Id="rId27" Type="http://schemas.openxmlformats.org/officeDocument/2006/relationships/image" Target="../media/image93.emf"/><Relationship Id="rId30" Type="http://schemas.openxmlformats.org/officeDocument/2006/relationships/image" Target="../media/image96.emf"/><Relationship Id="rId8" Type="http://schemas.openxmlformats.org/officeDocument/2006/relationships/image" Target="../media/image7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emf"/><Relationship Id="rId18" Type="http://schemas.openxmlformats.org/officeDocument/2006/relationships/image" Target="../media/image118.emf"/><Relationship Id="rId26" Type="http://schemas.openxmlformats.org/officeDocument/2006/relationships/image" Target="../media/image126.emf"/><Relationship Id="rId3" Type="http://schemas.openxmlformats.org/officeDocument/2006/relationships/image" Target="../media/image103.emf"/><Relationship Id="rId21" Type="http://schemas.openxmlformats.org/officeDocument/2006/relationships/image" Target="../media/image121.emf"/><Relationship Id="rId7" Type="http://schemas.openxmlformats.org/officeDocument/2006/relationships/image" Target="../media/image107.emf"/><Relationship Id="rId12" Type="http://schemas.openxmlformats.org/officeDocument/2006/relationships/image" Target="../media/image112.emf"/><Relationship Id="rId17" Type="http://schemas.openxmlformats.org/officeDocument/2006/relationships/image" Target="../media/image117.emf"/><Relationship Id="rId25" Type="http://schemas.openxmlformats.org/officeDocument/2006/relationships/image" Target="../media/image125.emf"/><Relationship Id="rId33" Type="http://schemas.openxmlformats.org/officeDocument/2006/relationships/image" Target="../media/image133.emf"/><Relationship Id="rId2" Type="http://schemas.openxmlformats.org/officeDocument/2006/relationships/image" Target="../media/image102.emf"/><Relationship Id="rId16" Type="http://schemas.openxmlformats.org/officeDocument/2006/relationships/image" Target="../media/image116.emf"/><Relationship Id="rId20" Type="http://schemas.openxmlformats.org/officeDocument/2006/relationships/image" Target="../media/image120.emf"/><Relationship Id="rId29" Type="http://schemas.openxmlformats.org/officeDocument/2006/relationships/image" Target="../media/image12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6.emf"/><Relationship Id="rId11" Type="http://schemas.openxmlformats.org/officeDocument/2006/relationships/image" Target="../media/image111.emf"/><Relationship Id="rId24" Type="http://schemas.openxmlformats.org/officeDocument/2006/relationships/image" Target="../media/image124.emf"/><Relationship Id="rId32" Type="http://schemas.openxmlformats.org/officeDocument/2006/relationships/image" Target="../media/image132.emf"/><Relationship Id="rId5" Type="http://schemas.openxmlformats.org/officeDocument/2006/relationships/image" Target="../media/image105.emf"/><Relationship Id="rId15" Type="http://schemas.openxmlformats.org/officeDocument/2006/relationships/image" Target="../media/image115.emf"/><Relationship Id="rId23" Type="http://schemas.openxmlformats.org/officeDocument/2006/relationships/image" Target="../media/image123.emf"/><Relationship Id="rId28" Type="http://schemas.openxmlformats.org/officeDocument/2006/relationships/image" Target="../media/image128.emf"/><Relationship Id="rId10" Type="http://schemas.openxmlformats.org/officeDocument/2006/relationships/image" Target="../media/image110.emf"/><Relationship Id="rId19" Type="http://schemas.openxmlformats.org/officeDocument/2006/relationships/image" Target="../media/image119.emf"/><Relationship Id="rId31" Type="http://schemas.openxmlformats.org/officeDocument/2006/relationships/image" Target="../media/image131.emf"/><Relationship Id="rId4" Type="http://schemas.openxmlformats.org/officeDocument/2006/relationships/image" Target="../media/image104.emf"/><Relationship Id="rId9" Type="http://schemas.openxmlformats.org/officeDocument/2006/relationships/image" Target="../media/image109.emf"/><Relationship Id="rId14" Type="http://schemas.openxmlformats.org/officeDocument/2006/relationships/image" Target="../media/image114.emf"/><Relationship Id="rId22" Type="http://schemas.openxmlformats.org/officeDocument/2006/relationships/image" Target="../media/image122.emf"/><Relationship Id="rId27" Type="http://schemas.openxmlformats.org/officeDocument/2006/relationships/image" Target="../media/image127.emf"/><Relationship Id="rId30" Type="http://schemas.openxmlformats.org/officeDocument/2006/relationships/image" Target="../media/image130.emf"/><Relationship Id="rId8" Type="http://schemas.openxmlformats.org/officeDocument/2006/relationships/image" Target="../media/image108.emf"/></Relationships>
</file>

<file path=ppt/slideLayouts/_rels/slideLayout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.emf"/><Relationship Id="rId18" Type="http://schemas.openxmlformats.org/officeDocument/2006/relationships/image" Target="../media/image150.emf"/><Relationship Id="rId26" Type="http://schemas.openxmlformats.org/officeDocument/2006/relationships/image" Target="../media/image158.emf"/><Relationship Id="rId3" Type="http://schemas.openxmlformats.org/officeDocument/2006/relationships/image" Target="../media/image135.emf"/><Relationship Id="rId21" Type="http://schemas.openxmlformats.org/officeDocument/2006/relationships/image" Target="../media/image153.emf"/><Relationship Id="rId7" Type="http://schemas.openxmlformats.org/officeDocument/2006/relationships/image" Target="../media/image139.emf"/><Relationship Id="rId12" Type="http://schemas.openxmlformats.org/officeDocument/2006/relationships/image" Target="../media/image144.emf"/><Relationship Id="rId17" Type="http://schemas.openxmlformats.org/officeDocument/2006/relationships/image" Target="../media/image149.emf"/><Relationship Id="rId25" Type="http://schemas.openxmlformats.org/officeDocument/2006/relationships/image" Target="../media/image157.emf"/><Relationship Id="rId33" Type="http://schemas.openxmlformats.org/officeDocument/2006/relationships/image" Target="../media/image165.emf"/><Relationship Id="rId2" Type="http://schemas.openxmlformats.org/officeDocument/2006/relationships/image" Target="../media/image134.emf"/><Relationship Id="rId16" Type="http://schemas.openxmlformats.org/officeDocument/2006/relationships/image" Target="../media/image148.emf"/><Relationship Id="rId20" Type="http://schemas.openxmlformats.org/officeDocument/2006/relationships/image" Target="../media/image152.emf"/><Relationship Id="rId29" Type="http://schemas.openxmlformats.org/officeDocument/2006/relationships/image" Target="../media/image16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8.emf"/><Relationship Id="rId11" Type="http://schemas.openxmlformats.org/officeDocument/2006/relationships/image" Target="../media/image143.emf"/><Relationship Id="rId24" Type="http://schemas.openxmlformats.org/officeDocument/2006/relationships/image" Target="../media/image156.emf"/><Relationship Id="rId32" Type="http://schemas.openxmlformats.org/officeDocument/2006/relationships/image" Target="../media/image164.emf"/><Relationship Id="rId5" Type="http://schemas.openxmlformats.org/officeDocument/2006/relationships/image" Target="../media/image137.emf"/><Relationship Id="rId15" Type="http://schemas.openxmlformats.org/officeDocument/2006/relationships/image" Target="../media/image147.emf"/><Relationship Id="rId23" Type="http://schemas.openxmlformats.org/officeDocument/2006/relationships/image" Target="../media/image155.emf"/><Relationship Id="rId28" Type="http://schemas.openxmlformats.org/officeDocument/2006/relationships/image" Target="../media/image160.emf"/><Relationship Id="rId10" Type="http://schemas.openxmlformats.org/officeDocument/2006/relationships/image" Target="../media/image142.emf"/><Relationship Id="rId19" Type="http://schemas.openxmlformats.org/officeDocument/2006/relationships/image" Target="../media/image151.emf"/><Relationship Id="rId31" Type="http://schemas.openxmlformats.org/officeDocument/2006/relationships/image" Target="../media/image163.emf"/><Relationship Id="rId4" Type="http://schemas.openxmlformats.org/officeDocument/2006/relationships/image" Target="../media/image136.emf"/><Relationship Id="rId9" Type="http://schemas.openxmlformats.org/officeDocument/2006/relationships/image" Target="../media/image141.emf"/><Relationship Id="rId14" Type="http://schemas.openxmlformats.org/officeDocument/2006/relationships/image" Target="../media/image146.emf"/><Relationship Id="rId22" Type="http://schemas.openxmlformats.org/officeDocument/2006/relationships/image" Target="../media/image154.emf"/><Relationship Id="rId27" Type="http://schemas.openxmlformats.org/officeDocument/2006/relationships/image" Target="../media/image159.emf"/><Relationship Id="rId30" Type="http://schemas.openxmlformats.org/officeDocument/2006/relationships/image" Target="../media/image162.emf"/><Relationship Id="rId8" Type="http://schemas.openxmlformats.org/officeDocument/2006/relationships/image" Target="../media/image140.emf"/></Relationships>
</file>

<file path=ppt/slideLayouts/_rels/slideLayout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7.emf"/><Relationship Id="rId18" Type="http://schemas.openxmlformats.org/officeDocument/2006/relationships/image" Target="../media/image182.emf"/><Relationship Id="rId26" Type="http://schemas.openxmlformats.org/officeDocument/2006/relationships/image" Target="../media/image190.emf"/><Relationship Id="rId3" Type="http://schemas.openxmlformats.org/officeDocument/2006/relationships/image" Target="../media/image167.emf"/><Relationship Id="rId21" Type="http://schemas.openxmlformats.org/officeDocument/2006/relationships/image" Target="../media/image185.emf"/><Relationship Id="rId7" Type="http://schemas.openxmlformats.org/officeDocument/2006/relationships/image" Target="../media/image171.emf"/><Relationship Id="rId12" Type="http://schemas.openxmlformats.org/officeDocument/2006/relationships/image" Target="../media/image176.emf"/><Relationship Id="rId17" Type="http://schemas.openxmlformats.org/officeDocument/2006/relationships/image" Target="../media/image181.emf"/><Relationship Id="rId25" Type="http://schemas.openxmlformats.org/officeDocument/2006/relationships/image" Target="../media/image189.emf"/><Relationship Id="rId33" Type="http://schemas.openxmlformats.org/officeDocument/2006/relationships/image" Target="../media/image197.emf"/><Relationship Id="rId2" Type="http://schemas.openxmlformats.org/officeDocument/2006/relationships/image" Target="../media/image166.emf"/><Relationship Id="rId16" Type="http://schemas.openxmlformats.org/officeDocument/2006/relationships/image" Target="../media/image180.emf"/><Relationship Id="rId20" Type="http://schemas.openxmlformats.org/officeDocument/2006/relationships/image" Target="../media/image184.emf"/><Relationship Id="rId29" Type="http://schemas.openxmlformats.org/officeDocument/2006/relationships/image" Target="../media/image19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0.emf"/><Relationship Id="rId11" Type="http://schemas.openxmlformats.org/officeDocument/2006/relationships/image" Target="../media/image175.emf"/><Relationship Id="rId24" Type="http://schemas.openxmlformats.org/officeDocument/2006/relationships/image" Target="../media/image188.emf"/><Relationship Id="rId32" Type="http://schemas.openxmlformats.org/officeDocument/2006/relationships/image" Target="../media/image196.emf"/><Relationship Id="rId5" Type="http://schemas.openxmlformats.org/officeDocument/2006/relationships/image" Target="../media/image169.emf"/><Relationship Id="rId15" Type="http://schemas.openxmlformats.org/officeDocument/2006/relationships/image" Target="../media/image179.emf"/><Relationship Id="rId23" Type="http://schemas.openxmlformats.org/officeDocument/2006/relationships/image" Target="../media/image187.emf"/><Relationship Id="rId28" Type="http://schemas.openxmlformats.org/officeDocument/2006/relationships/image" Target="../media/image192.emf"/><Relationship Id="rId10" Type="http://schemas.openxmlformats.org/officeDocument/2006/relationships/image" Target="../media/image174.emf"/><Relationship Id="rId19" Type="http://schemas.openxmlformats.org/officeDocument/2006/relationships/image" Target="../media/image183.emf"/><Relationship Id="rId31" Type="http://schemas.openxmlformats.org/officeDocument/2006/relationships/image" Target="../media/image195.emf"/><Relationship Id="rId4" Type="http://schemas.openxmlformats.org/officeDocument/2006/relationships/image" Target="../media/image168.emf"/><Relationship Id="rId9" Type="http://schemas.openxmlformats.org/officeDocument/2006/relationships/image" Target="../media/image173.emf"/><Relationship Id="rId14" Type="http://schemas.openxmlformats.org/officeDocument/2006/relationships/image" Target="../media/image178.emf"/><Relationship Id="rId22" Type="http://schemas.openxmlformats.org/officeDocument/2006/relationships/image" Target="../media/image186.emf"/><Relationship Id="rId27" Type="http://schemas.openxmlformats.org/officeDocument/2006/relationships/image" Target="../media/image191.emf"/><Relationship Id="rId30" Type="http://schemas.openxmlformats.org/officeDocument/2006/relationships/image" Target="../media/image194.emf"/><Relationship Id="rId8" Type="http://schemas.openxmlformats.org/officeDocument/2006/relationships/image" Target="../media/image17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85824" y="2235199"/>
            <a:ext cx="4543426" cy="6858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885824" y="3681411"/>
            <a:ext cx="4271963" cy="9572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 b="0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CF06203-5F8C-2541-AE27-92EEE0F4EC3D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F0C85BA6-357D-0B42-BE4F-E601DD0707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981853" y="1736755"/>
            <a:ext cx="592028" cy="410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26952" y="5137471"/>
            <a:ext cx="584140" cy="513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17274" y="5148373"/>
            <a:ext cx="513093" cy="371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84769" y="5116485"/>
            <a:ext cx="489410" cy="489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295066" y="5023056"/>
            <a:ext cx="299963" cy="639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32133" y="5124378"/>
            <a:ext cx="678861" cy="473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79740" y="5124378"/>
            <a:ext cx="457835" cy="544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24494" y="4016975"/>
            <a:ext cx="481520" cy="386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39259" y="4037302"/>
            <a:ext cx="355215" cy="347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37009" y="3940531"/>
            <a:ext cx="339430" cy="5762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45301" y="3990009"/>
            <a:ext cx="568348" cy="418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44788" y="3916850"/>
            <a:ext cx="749910" cy="520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23555" y="3916850"/>
            <a:ext cx="481519" cy="6236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16437" y="4071120"/>
            <a:ext cx="615712" cy="378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76833" y="3957841"/>
            <a:ext cx="394688" cy="4973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77132" y="5033913"/>
            <a:ext cx="576244" cy="5999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94272" y="2782719"/>
            <a:ext cx="284175" cy="528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16083" y="2823397"/>
            <a:ext cx="497304" cy="4973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85700" y="2879183"/>
            <a:ext cx="442049" cy="3631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90570" y="2881385"/>
            <a:ext cx="457840" cy="3710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41772" y="2759332"/>
            <a:ext cx="584136" cy="5841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36126" y="2798508"/>
            <a:ext cx="489410" cy="4973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93224" y="2837969"/>
            <a:ext cx="457839" cy="4578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16303" y="2770184"/>
            <a:ext cx="315750" cy="568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43898" y="5117265"/>
            <a:ext cx="307854" cy="5209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07442" y="1728213"/>
            <a:ext cx="457836" cy="4104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79232" y="1700584"/>
            <a:ext cx="371007" cy="4657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31905" y="1676904"/>
            <a:ext cx="520985" cy="5130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90036" y="1641382"/>
            <a:ext cx="260493" cy="5841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19218" y="1665066"/>
            <a:ext cx="639392" cy="5367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87633" y="1672598"/>
            <a:ext cx="449943" cy="4499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57277" y="1705180"/>
            <a:ext cx="513093" cy="4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6041" y="1498609"/>
            <a:ext cx="862438" cy="869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03999" y="4926598"/>
            <a:ext cx="869686" cy="8696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8585" y="4901448"/>
            <a:ext cx="869686" cy="8696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648" y="4918312"/>
            <a:ext cx="869686" cy="8696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3595" y="4921936"/>
            <a:ext cx="869686" cy="86243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5989" y="4908695"/>
            <a:ext cx="869686" cy="86243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7344" y="4948005"/>
            <a:ext cx="869686" cy="8624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5115" y="3764349"/>
            <a:ext cx="869686" cy="8696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9893" y="3781058"/>
            <a:ext cx="869686" cy="8696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5277" y="3785815"/>
            <a:ext cx="869686" cy="8624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0290" y="3785814"/>
            <a:ext cx="869686" cy="86243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5423" y="3771651"/>
            <a:ext cx="862438" cy="8696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9566" y="3782190"/>
            <a:ext cx="869686" cy="8696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5826" y="3772731"/>
            <a:ext cx="862438" cy="86968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39336" y="3772732"/>
            <a:ext cx="869686" cy="8696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4035" y="4942915"/>
            <a:ext cx="862438" cy="86968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2623868"/>
            <a:ext cx="869686" cy="86968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3991" y="2624780"/>
            <a:ext cx="862438" cy="86968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1882" y="2624780"/>
            <a:ext cx="869686" cy="8696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9709" y="2621744"/>
            <a:ext cx="869686" cy="8696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0205" y="2617307"/>
            <a:ext cx="869686" cy="8696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2529" y="2623197"/>
            <a:ext cx="869686" cy="86968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9747" y="2624780"/>
            <a:ext cx="869686" cy="8696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6584" y="2624780"/>
            <a:ext cx="862438" cy="86968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42915"/>
            <a:ext cx="869686" cy="86968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4670" y="1505857"/>
            <a:ext cx="869686" cy="86243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43195" y="1498609"/>
            <a:ext cx="862438" cy="86968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1882" y="1491361"/>
            <a:ext cx="869686" cy="8696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0513" y="1498609"/>
            <a:ext cx="869686" cy="86968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998997" y="1495075"/>
            <a:ext cx="869686" cy="8696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7831" y="1498609"/>
            <a:ext cx="869686" cy="86243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3944" y="1491361"/>
            <a:ext cx="869686" cy="8696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1490096"/>
            <a:ext cx="886709" cy="8867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9788" y="4908695"/>
            <a:ext cx="886709" cy="8867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4897003"/>
            <a:ext cx="886709" cy="8867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711" y="4908695"/>
            <a:ext cx="886709" cy="8867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2607" y="4908695"/>
            <a:ext cx="886709" cy="8867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53" y="4897002"/>
            <a:ext cx="886709" cy="88671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1" y="4940658"/>
            <a:ext cx="886709" cy="88671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21899" y="3754627"/>
            <a:ext cx="886709" cy="88671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7760" y="3772545"/>
            <a:ext cx="886709" cy="8867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2" y="3761542"/>
            <a:ext cx="886709" cy="8867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2163" y="3772545"/>
            <a:ext cx="886709" cy="88671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1693" y="3772545"/>
            <a:ext cx="886709" cy="88671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54" y="3761542"/>
            <a:ext cx="886709" cy="8867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0690" y="3772545"/>
            <a:ext cx="893919" cy="8867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3772545"/>
            <a:ext cx="886709" cy="8867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16949" y="4940658"/>
            <a:ext cx="893919" cy="8867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6" y="2605987"/>
            <a:ext cx="886709" cy="8867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7776" y="2597430"/>
            <a:ext cx="893919" cy="8867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3" y="2599353"/>
            <a:ext cx="886709" cy="8867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2164" y="2617307"/>
            <a:ext cx="886709" cy="8867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2607" y="2605987"/>
            <a:ext cx="886709" cy="88671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98" y="2600283"/>
            <a:ext cx="886709" cy="88671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0048" y="2605987"/>
            <a:ext cx="886709" cy="88671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8200" y="2626991"/>
            <a:ext cx="886709" cy="88671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40658"/>
            <a:ext cx="893919" cy="88671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91421"/>
            <a:ext cx="886709" cy="886711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8574" y="1490096"/>
            <a:ext cx="886709" cy="88671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4" y="1490096"/>
            <a:ext cx="886709" cy="88671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57042" y="1505857"/>
            <a:ext cx="886709" cy="88671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992121" y="1491361"/>
            <a:ext cx="886709" cy="88671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2529" y="1491361"/>
            <a:ext cx="886709" cy="88671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77608" y="1491361"/>
            <a:ext cx="886709" cy="886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56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514599"/>
            <a:ext cx="4543426" cy="6858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i="0" spc="300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AND WHAT THIS IS ABOUT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3327400"/>
            <a:ext cx="4271963" cy="9572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 b="0" i="0" spc="300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WITH A SMALL SUB-HEAD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11162EB3-9C58-B34B-B4D7-582FB9C99DB6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F5729B0-945C-7A4B-8C25-588548B4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8A853E0-9DFC-B440-B8CC-AE2E4E2112F4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6843177-7B0A-1143-BEC9-7278658E65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D6E19DA-E440-FE44-AA5C-0602953C8CC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F0EE781-7E11-8642-8CB1-8680BC9F88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FD20552-68BA-2442-B762-CAD2D0DE84C4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02950E2-EECC-A046-AF88-EE1B7F0C4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431B40A-05CD-8944-AFA0-A501874848CF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7D4FD83-4E95-7C4B-91FC-F35A358A9A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62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68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918097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8D975BA-D0DC-0D4A-B1B6-F616A2D4F06B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1B84A63-EDA9-B24B-A105-82A949BAB0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8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2"/>
          </p:nvPr>
        </p:nvSpPr>
        <p:spPr>
          <a:xfrm>
            <a:off x="7493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2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9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10729" y="1792820"/>
            <a:ext cx="538044" cy="373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58012" y="5139998"/>
            <a:ext cx="530870" cy="466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29749" y="5171326"/>
            <a:ext cx="466308" cy="337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85962" y="5117522"/>
            <a:ext cx="444784" cy="44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15257" y="5049370"/>
            <a:ext cx="272610" cy="581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79580" y="5147819"/>
            <a:ext cx="616958" cy="430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92075" y="5112584"/>
            <a:ext cx="416090" cy="49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39773" y="4042390"/>
            <a:ext cx="437612" cy="351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89647" y="4054514"/>
            <a:ext cx="322826" cy="315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47248" y="3984260"/>
            <a:ext cx="308480" cy="523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63962" y="4017464"/>
            <a:ext cx="516522" cy="380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94538" y="3954674"/>
            <a:ext cx="681524" cy="473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49365" y="3928776"/>
            <a:ext cx="437608" cy="566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35911" y="4088605"/>
            <a:ext cx="559564" cy="344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98453" y="3981594"/>
            <a:ext cx="358698" cy="4519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73431" y="5067304"/>
            <a:ext cx="523698" cy="545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606149" y="2838957"/>
            <a:ext cx="258262" cy="480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39231" y="2828880"/>
            <a:ext cx="451958" cy="451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00374" y="2914283"/>
            <a:ext cx="401742" cy="330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27587" y="2919298"/>
            <a:ext cx="416088" cy="337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85820" y="2794187"/>
            <a:ext cx="530872" cy="530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49631" y="2836755"/>
            <a:ext cx="444784" cy="4519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126968" y="2851579"/>
            <a:ext cx="416088" cy="416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34324" y="2801361"/>
            <a:ext cx="286958" cy="516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58638" y="5103174"/>
            <a:ext cx="279784" cy="4734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27236" y="1747534"/>
            <a:ext cx="416088" cy="3730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99113" y="1729468"/>
            <a:ext cx="337176" cy="4232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63381" y="1696092"/>
            <a:ext cx="473478" cy="4663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417261" y="1677418"/>
            <a:ext cx="236740" cy="530872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50791" y="1675819"/>
            <a:ext cx="581088" cy="487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98732" y="1710329"/>
            <a:ext cx="408916" cy="4089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79038" y="1720640"/>
            <a:ext cx="466304" cy="4017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4040" y="1493520"/>
            <a:ext cx="867527" cy="8675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600" y="4906151"/>
            <a:ext cx="867527" cy="8675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4040" y="4906152"/>
            <a:ext cx="867527" cy="8675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2941" y="4906151"/>
            <a:ext cx="867527" cy="8675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7493" y="4915540"/>
            <a:ext cx="867527" cy="8602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56547" y="4915540"/>
            <a:ext cx="867527" cy="8602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2962" y="4931292"/>
            <a:ext cx="867527" cy="8602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1491" y="3765428"/>
            <a:ext cx="867527" cy="8675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1507" y="3773810"/>
            <a:ext cx="867527" cy="8675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2962" y="3782190"/>
            <a:ext cx="867527" cy="8602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2942" y="3773809"/>
            <a:ext cx="867527" cy="8602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7" y="3773810"/>
            <a:ext cx="860298" cy="867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3338" y="3773810"/>
            <a:ext cx="867527" cy="8675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599" y="3773810"/>
            <a:ext cx="860298" cy="8675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33499" y="3773810"/>
            <a:ext cx="867527" cy="8675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28430" y="4942915"/>
            <a:ext cx="860298" cy="8675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2625862"/>
            <a:ext cx="867527" cy="8675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5061" y="2625862"/>
            <a:ext cx="860298" cy="8675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6357" y="2625860"/>
            <a:ext cx="867527" cy="8675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01868" y="2625862"/>
            <a:ext cx="867527" cy="8675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8" y="2625862"/>
            <a:ext cx="867527" cy="86752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56547" y="2625862"/>
            <a:ext cx="867527" cy="8675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600" y="2625862"/>
            <a:ext cx="867527" cy="86752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1881" y="2625862"/>
            <a:ext cx="860298" cy="86752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31292"/>
            <a:ext cx="867527" cy="8675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91361"/>
            <a:ext cx="867527" cy="86029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5061" y="1493520"/>
            <a:ext cx="860298" cy="86752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6357" y="1493520"/>
            <a:ext cx="867527" cy="86752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01868" y="1493520"/>
            <a:ext cx="867527" cy="86752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8" y="1493520"/>
            <a:ext cx="867527" cy="86752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6006" y="1491361"/>
            <a:ext cx="867527" cy="86029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3282" y="1493520"/>
            <a:ext cx="867527" cy="8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7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785855" y="1462825"/>
            <a:ext cx="925712" cy="925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3720" y="4876624"/>
            <a:ext cx="925712" cy="925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6904" y="4877058"/>
            <a:ext cx="925712" cy="92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53848" y="4876624"/>
            <a:ext cx="925712" cy="92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4245" y="4877058"/>
            <a:ext cx="925712" cy="92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6416" y="4877058"/>
            <a:ext cx="925712" cy="92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4931170"/>
            <a:ext cx="925712" cy="925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99566" y="3750887"/>
            <a:ext cx="925712" cy="925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8674" y="3747174"/>
            <a:ext cx="925712" cy="925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3747173"/>
            <a:ext cx="925712" cy="925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1428" y="3736336"/>
            <a:ext cx="925712" cy="925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0235" y="3718796"/>
            <a:ext cx="925712" cy="925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27454" y="3736336"/>
            <a:ext cx="925712" cy="92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41740" y="3736336"/>
            <a:ext cx="933240" cy="925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4947" y="3736336"/>
            <a:ext cx="925712" cy="925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94996" y="4918601"/>
            <a:ext cx="933240" cy="9257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433" y="2596767"/>
            <a:ext cx="925712" cy="9257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9422" y="2604572"/>
            <a:ext cx="933240" cy="9257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9199" y="2604572"/>
            <a:ext cx="925712" cy="9257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4245" y="2607235"/>
            <a:ext cx="925712" cy="9257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5714" y="2595614"/>
            <a:ext cx="925712" cy="9257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54188" y="2604573"/>
            <a:ext cx="925712" cy="925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4947" y="2604572"/>
            <a:ext cx="925712" cy="9257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9422" y="4931292"/>
            <a:ext cx="933240" cy="925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64284"/>
            <a:ext cx="925712" cy="9257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2503" y="1464284"/>
            <a:ext cx="925712" cy="9257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4754" y="1464284"/>
            <a:ext cx="925712" cy="9257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038" y="1464284"/>
            <a:ext cx="925712" cy="9257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0235" y="1464285"/>
            <a:ext cx="925712" cy="9257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2881" y="1464427"/>
            <a:ext cx="925712" cy="9257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54189" y="1458654"/>
            <a:ext cx="925712" cy="92571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2604572"/>
            <a:ext cx="925712" cy="925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1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chemeClr val="accent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9D8376A9-CF73-2844-AE41-E326B0950281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5C3F91E-0D18-9647-B89F-469C10A400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918097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11515B71-0052-7543-9A28-56F27327D4C7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5A38D63-EF50-1542-A849-D6AE0BA4D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chemeClr val="accent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1CE58E66-D04D-2C4C-ACB4-BDEEC4745AC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62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2B413A6-3CC7-FE4C-A0FB-EF7892C35FFD}" type="datetime1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2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2B413A6-3CC7-FE4C-A0FB-EF7892C35FFD}" type="datetime1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493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3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01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0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83129" y="257805"/>
            <a:ext cx="3451224" cy="396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84" r:id="rId6"/>
    <p:sldLayoutId id="2147483685" r:id="rId7"/>
    <p:sldLayoutId id="2147483686" r:id="rId8"/>
    <p:sldLayoutId id="2147483681" r:id="rId9"/>
    <p:sldLayoutId id="2147483675" r:id="rId10"/>
    <p:sldLayoutId id="2147483679" r:id="rId11"/>
    <p:sldLayoutId id="2147483680" r:id="rId12"/>
    <p:sldLayoutId id="214748369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86884" y="250365"/>
            <a:ext cx="3451224" cy="3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87" r:id="rId6"/>
    <p:sldLayoutId id="2147483688" r:id="rId7"/>
    <p:sldLayoutId id="2147483689" r:id="rId8"/>
    <p:sldLayoutId id="2147483682" r:id="rId9"/>
    <p:sldLayoutId id="2147483678" r:id="rId10"/>
    <p:sldLayoutId id="2147483676" r:id="rId11"/>
    <p:sldLayoutId id="214748367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.edu/coe/cs" TargetMode="External"/><Relationship Id="rId2" Type="http://schemas.openxmlformats.org/officeDocument/2006/relationships/hyperlink" Target="https://www.lsu.edu/_fierce-draft/eng/cse/index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u.edu/eng" TargetMode="External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hyperlink" Target="https://www.lsu.edu/_fierce-draft/eng/cse/index.php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hyperlink" Target="https://www.lsu.edu/eng/cse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.edu/coe/cs" TargetMode="External"/><Relationship Id="rId2" Type="http://schemas.openxmlformats.org/officeDocument/2006/relationships/hyperlink" Target="https://www.lsu.edu/_fierce-draft/eng/cse/index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10528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852114" y="1105287"/>
            <a:ext cx="402006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LSU COLLEGE OF ENGINEERING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Division Website</a:t>
            </a:r>
          </a:p>
          <a:p>
            <a:r>
              <a:rPr lang="en-US" sz="2000" dirty="0">
                <a:latin typeface="Proxima Nova" panose="02000506030000020004" pitchFamily="50" charset="0"/>
              </a:rPr>
              <a:t>Focus Group – Faculty</a:t>
            </a:r>
          </a:p>
          <a:p>
            <a:endParaRPr lang="en-US" sz="2000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Eddie Manes</a:t>
            </a: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dirty="0">
                <a:latin typeface="Proxima Nova" panose="02000506030000020004" pitchFamily="50" charset="0"/>
              </a:rPr>
              <a:t>Digital Communications Manager</a:t>
            </a:r>
          </a:p>
          <a:p>
            <a:endParaRPr lang="en-US" sz="2000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Casey Muller</a:t>
            </a: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dirty="0">
                <a:latin typeface="Proxima Nova" panose="02000506030000020004" pitchFamily="50" charset="0"/>
              </a:rPr>
              <a:t>Creative Strategist</a:t>
            </a:r>
            <a:br>
              <a:rPr lang="en-US" sz="2000" dirty="0">
                <a:latin typeface="Proxima Nova" panose="02000506030000020004" pitchFamily="50" charset="0"/>
              </a:rPr>
            </a:b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b="1" dirty="0">
                <a:latin typeface="Proxima Nova" panose="02000506030000020004" pitchFamily="50" charset="0"/>
              </a:rPr>
              <a:t>Libby Haydel</a:t>
            </a: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dirty="0">
                <a:latin typeface="Proxima Nova" panose="02000506030000020004" pitchFamily="50" charset="0"/>
              </a:rPr>
              <a:t>Communications Manager</a:t>
            </a:r>
          </a:p>
        </p:txBody>
      </p:sp>
    </p:spTree>
    <p:extLst>
      <p:ext uri="{BB962C8B-B14F-4D97-AF65-F5344CB8AC3E}">
        <p14:creationId xmlns:p14="http://schemas.microsoft.com/office/powerpoint/2010/main" val="29098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361648" y="2521059"/>
            <a:ext cx="11378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Proxima Nova" panose="02000506030000020004" pitchFamily="50" charset="0"/>
              </a:rPr>
              <a:t>Lunch and Discussion</a:t>
            </a:r>
          </a:p>
          <a:p>
            <a:pPr algn="ctr"/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9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Tailored Tasks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https://www.ou.edu/coe/cs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890" y="278692"/>
            <a:ext cx="4727777" cy="268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573" y="3109829"/>
            <a:ext cx="4724093" cy="25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0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421640" y="745800"/>
            <a:ext cx="7756589" cy="551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Proxima Nova Semibold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CHOOSE FIVE, PERFORM ON BOTH SITES, TAKE NOTES</a:t>
            </a:r>
            <a:endParaRPr lang="en-US" sz="1600" b="1" dirty="0">
              <a:effectLst/>
              <a:latin typeface="Proxima Nova Semibold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b="1" dirty="0">
              <a:latin typeface="Proxima Nova Semibold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600" b="1" dirty="0">
                <a:latin typeface="Proxima Nova Semibold" panose="02000506030000020004" pitchFamily="50" charset="0"/>
              </a:rPr>
              <a:t>Identify key department initiatives and major research priorities.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600" b="1" dirty="0">
                <a:latin typeface="Proxima Nova Semibold" panose="02000506030000020004" pitchFamily="50" charset="0"/>
              </a:rPr>
              <a:t>Find information about faculty benefits, professional development,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or programs for new professors.</a:t>
            </a:r>
            <a:endParaRPr lang="en-US" sz="1600" b="1" dirty="0">
              <a:latin typeface="Proxima Nova Semibold" panose="02000506030000020004" pitchFamily="50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600" b="1" dirty="0">
                <a:latin typeface="Proxima Nova Semibold" panose="02000506030000020004" pitchFamily="50" charset="0"/>
              </a:rPr>
              <a:t>Find details on faculty-led student organizations or outreach programs.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600" b="1" dirty="0">
                <a:latin typeface="Proxima Nova Semibold" panose="02000506030000020004" pitchFamily="50" charset="0"/>
              </a:rPr>
              <a:t>Check where to submit requests for website updates or content changes.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Check how to contact an advisor or program coordinator.</a:t>
            </a:r>
            <a:endParaRPr lang="en-US" sz="1600" b="1" dirty="0">
              <a:latin typeface="Proxima Nova Semibold" panose="02000506030000020004" pitchFamily="50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Identify potential collaborators for a research proposal.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Learn about the department's size, ranking, and initiatives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Determine how research-active a specific faculty member is and whether their interests match yours.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Find the department’s research centers and labs and locate the faculty affiliated with them as well as details on available research funding opportunities at LSU.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Find recent publications or conference presentations by department faculty.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>
                <a:latin typeface="Proxima Nova Semibold" panose="02000506030000020004" pitchFamily="50" charset="0"/>
              </a:rPr>
              <a:t>Locate information on research funding and grant opportunities.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 Nova Semibold" panose="02000506030000020004" pitchFamily="50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Look up the department’s undergraduate and graduate programs to understand what courses you may be expected to teach.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Locate past or current course syllabi for classes related to your expertise and expectations (e.g., typical course load for faculty).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Check how to contact an advisor or program coordinator.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Find details about graduate student organizations or networking opportunities.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258" y="1589075"/>
            <a:ext cx="3303758" cy="1874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832" y="3845803"/>
            <a:ext cx="3301184" cy="1750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5C171-3035-4AB9-A31F-39A621D99927}"/>
              </a:ext>
            </a:extLst>
          </p:cNvPr>
          <p:cNvSpPr txBox="1"/>
          <p:nvPr/>
        </p:nvSpPr>
        <p:spPr>
          <a:xfrm>
            <a:off x="8394588" y="542872"/>
            <a:ext cx="3417428" cy="72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TAILORED TASKS – Faculty and Prospective Faculty</a:t>
            </a:r>
          </a:p>
        </p:txBody>
      </p:sp>
    </p:spTree>
    <p:extLst>
      <p:ext uri="{BB962C8B-B14F-4D97-AF65-F5344CB8AC3E}">
        <p14:creationId xmlns:p14="http://schemas.microsoft.com/office/powerpoint/2010/main" val="291572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421640" y="745800"/>
            <a:ext cx="7756589" cy="244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Proxima Nova Semibold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CHOOSE FIVE, PERFORM ON BOTH SITES, TAKE NOTES</a:t>
            </a:r>
            <a:endParaRPr lang="en-US" sz="1600" b="1" dirty="0">
              <a:effectLst/>
              <a:latin typeface="Proxima Nova Semibold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b="1" dirty="0">
              <a:latin typeface="Proxima Nova Semibold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Locate guidelines for hiring graduate or research assistants.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Identify department meeting schedules or faculty governance policies.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Locate department policies on lab space allocation.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Locate information about interdisciplinary collaboration opportunities.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dirty="0">
                <a:latin typeface="Proxima Nova Semibold" panose="02000506030000020004" pitchFamily="50" charset="0"/>
              </a:rPr>
              <a:t>Identify student advising resources available for faculty use.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Search for department policies regarding grant proposal submissions.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Locate past or current course syllabi for classes related to your expertise and expectations (e.g., typical course load for faculty).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 Nova Semibold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258" y="1589075"/>
            <a:ext cx="3303758" cy="1874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832" y="3845803"/>
            <a:ext cx="3301184" cy="1750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5C171-3035-4AB9-A31F-39A621D99927}"/>
              </a:ext>
            </a:extLst>
          </p:cNvPr>
          <p:cNvSpPr txBox="1"/>
          <p:nvPr/>
        </p:nvSpPr>
        <p:spPr>
          <a:xfrm>
            <a:off x="8451423" y="366807"/>
            <a:ext cx="3417428" cy="123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TAILORED TASKS</a:t>
            </a:r>
          </a:p>
        </p:txBody>
      </p:sp>
    </p:spTree>
    <p:extLst>
      <p:ext uri="{BB962C8B-B14F-4D97-AF65-F5344CB8AC3E}">
        <p14:creationId xmlns:p14="http://schemas.microsoft.com/office/powerpoint/2010/main" val="426492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Basic Task Creation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5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7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Task Seeking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10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5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Basic Task Creation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College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5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C8D4-F8B3-41FE-9174-3C60C6DD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14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Task Seeking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College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10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C8D4-F8B3-41FE-9174-3C60C6DD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48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3773" y="2604272"/>
            <a:ext cx="4603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Closing and </a:t>
            </a:r>
          </a:p>
          <a:p>
            <a:r>
              <a:rPr lang="en-US" sz="3200" b="1" dirty="0">
                <a:latin typeface="Proxima Nova" panose="02000506030000020004" pitchFamily="50" charset="0"/>
              </a:rPr>
              <a:t>Next Steps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C8D4-F8B3-41FE-9174-3C60C6DD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78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318875"/>
            <a:ext cx="10659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Proxima Nova" panose="02000506030000020004" pitchFamily="50" charset="0"/>
              </a:rPr>
              <a:t>Thank you!</a:t>
            </a:r>
          </a:p>
          <a:p>
            <a:endParaRPr lang="en-US" sz="48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8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83288" y="1902550"/>
            <a:ext cx="4603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Evaluate Sites for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Usability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Functionality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Identify missing information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40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3D70A22-90AF-41DA-AC77-DD4D8E54C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F4295-8C04-4C77-BDE1-7748703303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8B08B-7929-42DD-857E-C20E15ADB9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D975BA-D0DC-0D4A-B1B6-F616A2D4F06B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E7778-8FF6-49B5-AD7D-CEA8DDAFF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B84A63-EDA9-B24B-A105-82A949BAB0F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8FCA2-7D19-4D34-9C05-82EFCE7EE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7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83288" y="1534097"/>
            <a:ext cx="4603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CMS Overview -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Modern Campus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Accessibility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Mobile-friendly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University brand consistency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Variety of user experience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4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1619697"/>
            <a:ext cx="4603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Website Comparison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2"/>
              </a:rPr>
              <a:t>https://www.lsu.edu/_fierce-draft/eng/cse/index.php</a:t>
            </a:r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3"/>
              </a:rPr>
              <a:t>https://www.ou.edu/coe/cs</a:t>
            </a:r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890" y="278692"/>
            <a:ext cx="4727777" cy="268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573" y="3109829"/>
            <a:ext cx="4724093" cy="25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3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3773" y="1534097"/>
            <a:ext cx="46039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Introduction to 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College Site</a:t>
            </a:r>
            <a:br>
              <a:rPr lang="en-US" sz="3200" b="1" dirty="0">
                <a:latin typeface="Proxima Nova" panose="02000506030000020004" pitchFamily="50" charset="0"/>
              </a:rPr>
            </a:br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-White Nav Bar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400" b="1" dirty="0">
                <a:latin typeface="Proxima Nova" panose="02000506030000020004" pitchFamily="50" charset="0"/>
                <a:hlinkClick r:id="rId3"/>
              </a:rPr>
              <a:t>www.lsu.edu/eng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0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7998" y="1526005"/>
            <a:ext cx="8658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Introduction to 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 (NEW)</a:t>
            </a:r>
            <a:br>
              <a:rPr lang="en-US" sz="3200" b="1" dirty="0">
                <a:latin typeface="Proxima Nova" panose="02000506030000020004" pitchFamily="50" charset="0"/>
              </a:rPr>
            </a:b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-Purple Nav Bar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-CSE wiki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  <a:hlinkClick r:id="rId2"/>
            </a:endParaRPr>
          </a:p>
          <a:p>
            <a:endParaRPr lang="en-US" sz="2400" b="1" dirty="0">
              <a:latin typeface="Proxima Nova" panose="02000506030000020004" pitchFamily="50" charset="0"/>
              <a:hlinkClick r:id="rId2"/>
            </a:endParaRPr>
          </a:p>
          <a:p>
            <a:r>
              <a:rPr lang="en-US" sz="2400" b="1" dirty="0">
                <a:latin typeface="Proxima Nova" panose="02000506030000020004" pitchFamily="50" charset="0"/>
                <a:hlinkClick r:id="rId2"/>
              </a:rPr>
              <a:t>https://www.lsu.edu/_fierce-draft/eng/cse/index.php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7998" y="1526005"/>
            <a:ext cx="86581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Introduction to 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Legacy Sites (CURRENT)</a:t>
            </a:r>
            <a:br>
              <a:rPr lang="en-US" sz="3200" b="1" dirty="0">
                <a:latin typeface="Proxima Nova" panose="02000506030000020004" pitchFamily="50" charset="0"/>
              </a:rPr>
            </a:b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-Purple Nav Bar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-older sites, still relevant</a:t>
            </a:r>
          </a:p>
          <a:p>
            <a:r>
              <a:rPr lang="en-US" sz="3200" b="1" dirty="0">
                <a:latin typeface="Proxima Nova" panose="02000506030000020004" pitchFamily="50" charset="0"/>
              </a:rPr>
              <a:t>information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400" b="1" dirty="0">
                <a:latin typeface="Proxima Nova" panose="02000506030000020004" pitchFamily="50" charset="0"/>
                <a:hlinkClick r:id="rId2"/>
              </a:rPr>
              <a:t>https://www.lsu.edu/eng/cse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6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1619697"/>
            <a:ext cx="4603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Basic Tasks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2"/>
              </a:rPr>
              <a:t>https://www.lsu.edu/_fierce-draft/eng/cse/index.php</a:t>
            </a:r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3"/>
              </a:rPr>
              <a:t>https://www.ou.edu/coe/cs</a:t>
            </a:r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400" b="1" dirty="0">
                <a:latin typeface="Proxima Nova" panose="02000506030000020004" pitchFamily="50" charset="0"/>
              </a:rPr>
              <a:t>Laptop (75%) vs. Mobile (25%)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890" y="278692"/>
            <a:ext cx="4727777" cy="268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573" y="3109829"/>
            <a:ext cx="4724093" cy="25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2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52904" y="1365560"/>
            <a:ext cx="7758688" cy="432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CHOOSE FIVE, PERFORM ON BOTH SITES,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TAKE NOTES</a:t>
            </a:r>
            <a:endParaRPr lang="en-US" sz="2400" b="1" dirty="0"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Find the mission statement or an overview of the department.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contact information for the department office.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Locate the faculty directory and find a specific professor’s profile.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Search for recent department news or announcements.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Locate information on student advising services.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Search for student organizations affiliated with the department.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FEEL FREE TO ASK QUESTIONS AND SPEAK OUT OPINIONS FOR US TO TAKE NOTES ALSO.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258" y="882960"/>
            <a:ext cx="3303758" cy="1874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258" y="3225512"/>
            <a:ext cx="3301184" cy="17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18873"/>
      </p:ext>
    </p:extLst>
  </p:cSld>
  <p:clrMapOvr>
    <a:masterClrMapping/>
  </p:clrMapOvr>
</p:sld>
</file>

<file path=ppt/theme/theme1.xml><?xml version="1.0" encoding="utf-8"?>
<a:theme xmlns:a="http://schemas.openxmlformats.org/drawingml/2006/main" name="Whit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 Petro Powerpoint Template" id="{D5D6607B-8F72-8C49-A11F-7E09BA4D5EE8}" vid="{1F9590EA-D055-6048-85B6-61759A08D438}"/>
    </a:ext>
  </a:extLst>
</a:theme>
</file>

<file path=ppt/theme/theme2.xml><?xml version="1.0" encoding="utf-8"?>
<a:theme xmlns:a="http://schemas.openxmlformats.org/drawingml/2006/main" name="Purpl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 Petro Powerpoint Template" id="{D5D6607B-8F72-8C49-A11F-7E09BA4D5EE8}" vid="{530C022A-8CEC-6D45-AEB6-684FB681C6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LSU CoE Powerpoint Template</Template>
  <TotalTime>1150</TotalTime>
  <Words>654</Words>
  <Application>Microsoft Office PowerPoint</Application>
  <PresentationFormat>Widescreen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Helvetica</vt:lpstr>
      <vt:lpstr>Arial</vt:lpstr>
      <vt:lpstr>Proxima Nova Semibold</vt:lpstr>
      <vt:lpstr>Calibri</vt:lpstr>
      <vt:lpstr>Proxima Nova</vt:lpstr>
      <vt:lpstr>White-General</vt:lpstr>
      <vt:lpstr>Purple-General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Eddie Manes</dc:creator>
  <cp:lastModifiedBy>Eddie Manes</cp:lastModifiedBy>
  <cp:revision>39</cp:revision>
  <dcterms:created xsi:type="dcterms:W3CDTF">2025-02-28T19:34:27Z</dcterms:created>
  <dcterms:modified xsi:type="dcterms:W3CDTF">2025-03-12T15:14:19Z</dcterms:modified>
</cp:coreProperties>
</file>