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7" r:id="rId3"/>
  </p:sldIdLst>
  <p:sldSz cx="43891200" cy="32918400"/>
  <p:notesSz cx="9144000" cy="6858000"/>
  <p:defaultTextStyle>
    <a:defPPr>
      <a:defRPr lang="en-US"/>
    </a:defPPr>
    <a:lvl1pPr marL="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1pPr>
    <a:lvl2pPr marL="172428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2pPr>
    <a:lvl3pPr marL="3448568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3pPr>
    <a:lvl4pPr marL="5172852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4pPr>
    <a:lvl5pPr marL="6897136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5pPr>
    <a:lvl6pPr marL="8621420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6pPr>
    <a:lvl7pPr marL="10345704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7pPr>
    <a:lvl8pPr marL="12069989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8pPr>
    <a:lvl9pPr marL="13794273" algn="l" defTabSz="1724284" rtl="0" eaLnBrk="1" latinLnBrk="0" hangingPunct="1">
      <a:defRPr sz="6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72C"/>
    <a:srgbClr val="461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B05DD-EDB7-4699-848D-06E21B08B44E}" v="28" dt="2025-04-08T19:07:28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6"/>
    <p:restoredTop sz="94674"/>
  </p:normalViewPr>
  <p:slideViewPr>
    <p:cSldViewPr snapToGrid="0" snapToObjects="1">
      <p:cViewPr varScale="1">
        <p:scale>
          <a:sx n="22" d="100"/>
          <a:sy n="22" d="100"/>
        </p:scale>
        <p:origin x="1653" y="87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ngcheol Lee" userId="804b6803-d4fa-4624-b7db-baccbdf6fd9a" providerId="ADAL" clId="{7A4B05DD-EDB7-4699-848D-06E21B08B44E}"/>
    <pc:docChg chg="undo custSel addSld delSld modSld modMainMaster modNotesMaster">
      <pc:chgData name="Yongcheol Lee" userId="804b6803-d4fa-4624-b7db-baccbdf6fd9a" providerId="ADAL" clId="{7A4B05DD-EDB7-4699-848D-06E21B08B44E}" dt="2025-04-08T19:09:18.985" v="273" actId="404"/>
      <pc:docMkLst>
        <pc:docMk/>
      </pc:docMkLst>
      <pc:sldChg chg="modSp del">
        <pc:chgData name="Yongcheol Lee" userId="804b6803-d4fa-4624-b7db-baccbdf6fd9a" providerId="ADAL" clId="{7A4B05DD-EDB7-4699-848D-06E21B08B44E}" dt="2025-04-08T19:00:56.820" v="20" actId="47"/>
        <pc:sldMkLst>
          <pc:docMk/>
          <pc:sldMk cId="3493041980" sldId="256"/>
        </pc:sldMkLst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26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29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1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4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5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6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8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39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42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k cId="3493041980" sldId="256"/>
            <ac:spMk id="43" creationId="{00000000-0000-0000-0000-000000000000}"/>
          </ac:spMkLst>
        </pc:spChg>
      </pc:sldChg>
      <pc:sldChg chg="addSp delSp modSp add mod">
        <pc:chgData name="Yongcheol Lee" userId="804b6803-d4fa-4624-b7db-baccbdf6fd9a" providerId="ADAL" clId="{7A4B05DD-EDB7-4699-848D-06E21B08B44E}" dt="2025-04-08T19:09:18.985" v="273" actId="404"/>
        <pc:sldMkLst>
          <pc:docMk/>
          <pc:sldMk cId="126419176" sldId="257"/>
        </pc:sldMkLst>
        <pc:spChg chg="add mod">
          <ac:chgData name="Yongcheol Lee" userId="804b6803-d4fa-4624-b7db-baccbdf6fd9a" providerId="ADAL" clId="{7A4B05DD-EDB7-4699-848D-06E21B08B44E}" dt="2025-04-08T19:00:29.293" v="16" actId="1076"/>
          <ac:spMkLst>
            <pc:docMk/>
            <pc:sldMk cId="126419176" sldId="257"/>
            <ac:spMk id="2" creationId="{1419F79F-9C45-3CD7-EA25-C3FCE4D685FB}"/>
          </ac:spMkLst>
        </pc:spChg>
        <pc:spChg chg="add mod">
          <ac:chgData name="Yongcheol Lee" userId="804b6803-d4fa-4624-b7db-baccbdf6fd9a" providerId="ADAL" clId="{7A4B05DD-EDB7-4699-848D-06E21B08B44E}" dt="2025-04-08T19:00:29.293" v="16" actId="1076"/>
          <ac:spMkLst>
            <pc:docMk/>
            <pc:sldMk cId="126419176" sldId="257"/>
            <ac:spMk id="3" creationId="{CFC1D4DC-9CF2-BC75-FFC1-DA2EF62716A0}"/>
          </ac:spMkLst>
        </pc:spChg>
        <pc:spChg chg="add mod">
          <ac:chgData name="Yongcheol Lee" userId="804b6803-d4fa-4624-b7db-baccbdf6fd9a" providerId="ADAL" clId="{7A4B05DD-EDB7-4699-848D-06E21B08B44E}" dt="2025-04-08T19:00:29.293" v="16" actId="1076"/>
          <ac:spMkLst>
            <pc:docMk/>
            <pc:sldMk cId="126419176" sldId="257"/>
            <ac:spMk id="4" creationId="{973BD518-E839-BECD-509D-5B6AED79A290}"/>
          </ac:spMkLst>
        </pc:spChg>
        <pc:spChg chg="add mod">
          <ac:chgData name="Yongcheol Lee" userId="804b6803-d4fa-4624-b7db-baccbdf6fd9a" providerId="ADAL" clId="{7A4B05DD-EDB7-4699-848D-06E21B08B44E}" dt="2025-04-08T19:00:19.460" v="14" actId="1076"/>
          <ac:spMkLst>
            <pc:docMk/>
            <pc:sldMk cId="126419176" sldId="257"/>
            <ac:spMk id="5" creationId="{C16D73E6-FE73-FA5D-0267-D8E8A6ABCCA1}"/>
          </ac:spMkLst>
        </pc:spChg>
        <pc:spChg chg="add mod">
          <ac:chgData name="Yongcheol Lee" userId="804b6803-d4fa-4624-b7db-baccbdf6fd9a" providerId="ADAL" clId="{7A4B05DD-EDB7-4699-848D-06E21B08B44E}" dt="2025-04-08T19:00:19.460" v="14" actId="1076"/>
          <ac:spMkLst>
            <pc:docMk/>
            <pc:sldMk cId="126419176" sldId="257"/>
            <ac:spMk id="6" creationId="{72F5CB98-8447-565A-71EC-57E73EDF14E2}"/>
          </ac:spMkLst>
        </pc:spChg>
        <pc:spChg chg="add mod">
          <ac:chgData name="Yongcheol Lee" userId="804b6803-d4fa-4624-b7db-baccbdf6fd9a" providerId="ADAL" clId="{7A4B05DD-EDB7-4699-848D-06E21B08B44E}" dt="2025-04-08T19:00:19.460" v="14" actId="1076"/>
          <ac:spMkLst>
            <pc:docMk/>
            <pc:sldMk cId="126419176" sldId="257"/>
            <ac:spMk id="7" creationId="{A4F8E8A3-E8D2-267C-89A2-24BA15C18B51}"/>
          </ac:spMkLst>
        </pc:spChg>
        <pc:spChg chg="add mod">
          <ac:chgData name="Yongcheol Lee" userId="804b6803-d4fa-4624-b7db-baccbdf6fd9a" providerId="ADAL" clId="{7A4B05DD-EDB7-4699-848D-06E21B08B44E}" dt="2025-04-08T19:00:19.460" v="14" actId="1076"/>
          <ac:spMkLst>
            <pc:docMk/>
            <pc:sldMk cId="126419176" sldId="257"/>
            <ac:spMk id="10" creationId="{360AEEAF-F5D8-C5E3-BFE5-01974E7590F4}"/>
          </ac:spMkLst>
        </pc:spChg>
        <pc:spChg chg="add mod">
          <ac:chgData name="Yongcheol Lee" userId="804b6803-d4fa-4624-b7db-baccbdf6fd9a" providerId="ADAL" clId="{7A4B05DD-EDB7-4699-848D-06E21B08B44E}" dt="2025-04-08T19:00:19.460" v="14" actId="1076"/>
          <ac:spMkLst>
            <pc:docMk/>
            <pc:sldMk cId="126419176" sldId="257"/>
            <ac:spMk id="11" creationId="{BA52386E-2540-26CB-4AE3-BE83F1D2FCD2}"/>
          </ac:spMkLst>
        </pc:spChg>
        <pc:spChg chg="add mod">
          <ac:chgData name="Yongcheol Lee" userId="804b6803-d4fa-4624-b7db-baccbdf6fd9a" providerId="ADAL" clId="{7A4B05DD-EDB7-4699-848D-06E21B08B44E}" dt="2025-04-08T19:00:25.732" v="15" actId="14100"/>
          <ac:spMkLst>
            <pc:docMk/>
            <pc:sldMk cId="126419176" sldId="257"/>
            <ac:spMk id="12" creationId="{37CEBDB0-5110-012A-EF88-EEBA12BD1023}"/>
          </ac:spMkLst>
        </pc:spChg>
        <pc:spChg chg="add mod">
          <ac:chgData name="Yongcheol Lee" userId="804b6803-d4fa-4624-b7db-baccbdf6fd9a" providerId="ADAL" clId="{7A4B05DD-EDB7-4699-848D-06E21B08B44E}" dt="2025-04-08T19:09:18.985" v="273" actId="404"/>
          <ac:spMkLst>
            <pc:docMk/>
            <pc:sldMk cId="126419176" sldId="257"/>
            <ac:spMk id="13" creationId="{A5657BFF-CC0B-FBCA-D351-9788A5308A5E}"/>
          </ac:spMkLst>
        </pc:spChg>
        <pc:spChg chg="add mod">
          <ac:chgData name="Yongcheol Lee" userId="804b6803-d4fa-4624-b7db-baccbdf6fd9a" providerId="ADAL" clId="{7A4B05DD-EDB7-4699-848D-06E21B08B44E}" dt="2025-04-08T19:00:51.594" v="19" actId="1076"/>
          <ac:spMkLst>
            <pc:docMk/>
            <pc:sldMk cId="126419176" sldId="257"/>
            <ac:spMk id="14" creationId="{F218341E-DEC5-23DE-519E-BCE73407CC0D}"/>
          </ac:spMkLst>
        </pc:spChg>
        <pc:spChg chg="add mod ord">
          <ac:chgData name="Yongcheol Lee" userId="804b6803-d4fa-4624-b7db-baccbdf6fd9a" providerId="ADAL" clId="{7A4B05DD-EDB7-4699-848D-06E21B08B44E}" dt="2025-04-08T19:09:10.871" v="270" actId="14100"/>
          <ac:spMkLst>
            <pc:docMk/>
            <pc:sldMk cId="126419176" sldId="257"/>
            <ac:spMk id="15" creationId="{83722D6F-FFFF-75B2-A656-38D8EB80529A}"/>
          </ac:spMkLst>
        </pc:spChg>
        <pc:spChg chg="add mod">
          <ac:chgData name="Yongcheol Lee" userId="804b6803-d4fa-4624-b7db-baccbdf6fd9a" providerId="ADAL" clId="{7A4B05DD-EDB7-4699-848D-06E21B08B44E}" dt="2025-04-08T19:07:28.716" v="266" actId="1076"/>
          <ac:spMkLst>
            <pc:docMk/>
            <pc:sldMk cId="126419176" sldId="257"/>
            <ac:spMk id="17" creationId="{331CA1DD-0692-5D5E-C72F-3DFA1B66BFA0}"/>
          </ac:spMkLst>
        </pc:spChg>
        <pc:spChg chg="add mod">
          <ac:chgData name="Yongcheol Lee" userId="804b6803-d4fa-4624-b7db-baccbdf6fd9a" providerId="ADAL" clId="{7A4B05DD-EDB7-4699-848D-06E21B08B44E}" dt="2025-04-08T19:07:28.716" v="266" actId="1076"/>
          <ac:spMkLst>
            <pc:docMk/>
            <pc:sldMk cId="126419176" sldId="257"/>
            <ac:spMk id="18" creationId="{F13F0053-0A2D-62AD-6FCB-0E5F405F9B94}"/>
          </ac:spMkLst>
        </pc:spChg>
        <pc:spChg chg="mod">
          <ac:chgData name="Yongcheol Lee" userId="804b6803-d4fa-4624-b7db-baccbdf6fd9a" providerId="ADAL" clId="{7A4B05DD-EDB7-4699-848D-06E21B08B44E}" dt="2025-04-08T19:07:03.712" v="259" actId="14100"/>
          <ac:spMkLst>
            <pc:docMk/>
            <pc:sldMk cId="126419176" sldId="257"/>
            <ac:spMk id="26" creationId="{D432EF96-E96B-D582-BECF-44E4A61823F1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27" creationId="{856E69DA-75EE-D3E8-2688-187F0036267B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28" creationId="{131226C0-ADD6-98FE-2962-007CD4825FC4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29" creationId="{D9897F6E-F5A8-E0D8-859C-7DC6C04FEB5C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31" creationId="{1EF07EF8-E692-CF46-BF52-E21E05505656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33" creationId="{F7B1512C-CCFB-4289-2772-EDF01E3197C8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34" creationId="{BA94F1F0-D269-7651-0A83-93DA33544979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36" creationId="{31A89DF3-62AA-9C6F-4AAC-FB59110D33C6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38" creationId="{C74B1E2D-3985-96BA-F85D-84EEA20C878C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40" creationId="{679CD7ED-6B80-3303-8258-64DD0682E374}"/>
          </ac:spMkLst>
        </pc:spChg>
        <pc:spChg chg="del">
          <ac:chgData name="Yongcheol Lee" userId="804b6803-d4fa-4624-b7db-baccbdf6fd9a" providerId="ADAL" clId="{7A4B05DD-EDB7-4699-848D-06E21B08B44E}" dt="2025-04-08T18:59:27.612" v="2" actId="478"/>
          <ac:spMkLst>
            <pc:docMk/>
            <pc:sldMk cId="126419176" sldId="257"/>
            <ac:spMk id="41" creationId="{82033FF5-C937-DB0C-3A74-8EE6A36EE914}"/>
          </ac:spMkLst>
        </pc:spChg>
        <pc:spChg chg="mod">
          <ac:chgData name="Yongcheol Lee" userId="804b6803-d4fa-4624-b7db-baccbdf6fd9a" providerId="ADAL" clId="{7A4B05DD-EDB7-4699-848D-06E21B08B44E}" dt="2025-04-08T19:06:59.952" v="258" actId="1076"/>
          <ac:spMkLst>
            <pc:docMk/>
            <pc:sldMk cId="126419176" sldId="257"/>
            <ac:spMk id="42" creationId="{0A077A3D-6AD3-5CA2-A13F-C292741D0D06}"/>
          </ac:spMkLst>
        </pc:spChg>
        <pc:graphicFrameChg chg="add mod">
          <ac:chgData name="Yongcheol Lee" userId="804b6803-d4fa-4624-b7db-baccbdf6fd9a" providerId="ADAL" clId="{7A4B05DD-EDB7-4699-848D-06E21B08B44E}" dt="2025-04-08T19:00:19.460" v="14" actId="1076"/>
          <ac:graphicFrameMkLst>
            <pc:docMk/>
            <pc:sldMk cId="126419176" sldId="257"/>
            <ac:graphicFrameMk id="8" creationId="{F6585D25-DD38-CAA7-CB61-3DD6F746FC46}"/>
          </ac:graphicFrameMkLst>
        </pc:graphicFrameChg>
        <pc:picChg chg="add del mod">
          <ac:chgData name="Yongcheol Lee" userId="804b6803-d4fa-4624-b7db-baccbdf6fd9a" providerId="ADAL" clId="{7A4B05DD-EDB7-4699-848D-06E21B08B44E}" dt="2025-04-08T19:05:17.820" v="194" actId="478"/>
          <ac:picMkLst>
            <pc:docMk/>
            <pc:sldMk cId="126419176" sldId="257"/>
            <ac:picMk id="15" creationId="{F4C02548-82EC-E2FC-FC38-C302E4AFAA4B}"/>
          </ac:picMkLst>
        </pc:picChg>
        <pc:picChg chg="add mod">
          <ac:chgData name="Yongcheol Lee" userId="804b6803-d4fa-4624-b7db-baccbdf6fd9a" providerId="ADAL" clId="{7A4B05DD-EDB7-4699-848D-06E21B08B44E}" dt="2025-04-08T19:02:20.507" v="35" actId="571"/>
          <ac:picMkLst>
            <pc:docMk/>
            <pc:sldMk cId="126419176" sldId="257"/>
            <ac:picMk id="16" creationId="{4ECB1BA3-87B5-39E9-1694-A70A5268C019}"/>
          </ac:picMkLst>
        </pc:picChg>
        <pc:picChg chg="mod">
          <ac:chgData name="Yongcheol Lee" userId="804b6803-d4fa-4624-b7db-baccbdf6fd9a" providerId="ADAL" clId="{7A4B05DD-EDB7-4699-848D-06E21B08B44E}" dt="2025-04-08T19:00:00.095" v="10" actId="1076"/>
          <ac:picMkLst>
            <pc:docMk/>
            <pc:sldMk cId="126419176" sldId="257"/>
            <ac:picMk id="23" creationId="{E0FD12F4-64E2-0CB1-D536-AF8950D99934}"/>
          </ac:picMkLst>
        </pc:picChg>
        <pc:picChg chg="add mod">
          <ac:chgData name="Yongcheol Lee" userId="804b6803-d4fa-4624-b7db-baccbdf6fd9a" providerId="ADAL" clId="{7A4B05DD-EDB7-4699-848D-06E21B08B44E}" dt="2025-04-08T19:07:28.716" v="266" actId="1076"/>
          <ac:picMkLst>
            <pc:docMk/>
            <pc:sldMk cId="126419176" sldId="257"/>
            <ac:picMk id="1026" creationId="{111238C7-861F-4A0E-074B-3E49409A1B35}"/>
          </ac:picMkLst>
        </pc:picChg>
      </pc:sldChg>
      <pc:sldMasterChg chg="modSp modSldLayout">
        <pc:chgData name="Yongcheol Lee" userId="804b6803-d4fa-4624-b7db-baccbdf6fd9a" providerId="ADAL" clId="{7A4B05DD-EDB7-4699-848D-06E21B08B44E}" dt="2025-04-08T18:58:46.745" v="0"/>
        <pc:sldMasterMkLst>
          <pc:docMk/>
          <pc:sldMasterMk cId="2621349391" sldId="2147483648"/>
        </pc:sldMasterMkLst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2621349391" sldId="2147483648"/>
            <ac:spMk id="4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2621349391" sldId="2147483648"/>
            <ac:spMk id="5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2621349391" sldId="2147483648"/>
            <ac:spMk id="6" creationId="{00000000-0000-0000-0000-000000000000}"/>
          </ac:spMkLst>
        </pc:spChg>
        <pc:picChg chg="mod">
          <ac:chgData name="Yongcheol Lee" userId="804b6803-d4fa-4624-b7db-baccbdf6fd9a" providerId="ADAL" clId="{7A4B05DD-EDB7-4699-848D-06E21B08B44E}" dt="2025-04-08T18:58:46.745" v="0"/>
          <ac:picMkLst>
            <pc:docMk/>
            <pc:sldMasterMk cId="2621349391" sldId="2147483648"/>
            <ac:picMk id="12" creationId="{024CDA71-91FE-5C4B-998D-778D4B9019F1}"/>
          </ac:picMkLst>
        </pc:pic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159143137" sldId="2147483649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59143137" sldId="2147483649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59143137" sldId="2147483649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59143137" sldId="2147483649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59143137" sldId="2147483649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59143137" sldId="2147483649"/>
              <ac:spMk id="6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1359619573" sldId="2147483650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359619573" sldId="2147483650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359619573" sldId="2147483650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359619573" sldId="2147483650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359619573" sldId="2147483650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359619573" sldId="2147483650"/>
              <ac:spMk id="6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2005228828" sldId="2147483651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05228828" sldId="2147483651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05228828" sldId="2147483651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05228828" sldId="2147483651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05228828" sldId="2147483651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05228828" sldId="2147483651"/>
              <ac:spMk id="6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907262591" sldId="2147483652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6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907262591" sldId="2147483652"/>
              <ac:spMk id="7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2030433187" sldId="2147483653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6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7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8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030433187" sldId="2147483653"/>
              <ac:spMk id="9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384292703" sldId="2147483654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84292703" sldId="2147483654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84292703" sldId="2147483654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84292703" sldId="2147483654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84292703" sldId="2147483654"/>
              <ac:spMk id="5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1927689163" sldId="2147483655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927689163" sldId="2147483655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927689163" sldId="2147483655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927689163" sldId="2147483655"/>
              <ac:spMk id="4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336998126" sldId="2147483656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6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36998126" sldId="2147483656"/>
              <ac:spMk id="7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3411408302" sldId="2147483657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411408302" sldId="2147483657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411408302" sldId="2147483657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3411408302" sldId="2147483657"/>
              <ac:spMk id="4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222252636" sldId="2147483658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22252636" sldId="2147483658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222252636" sldId="2147483658"/>
              <ac:spMk id="3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2621349391" sldId="2147483648"/>
            <pc:sldLayoutMk cId="1953783315" sldId="2147483659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953783315" sldId="2147483659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2621349391" sldId="2147483648"/>
              <pc:sldLayoutMk cId="1953783315" sldId="2147483659"/>
              <ac:spMk id="3" creationId="{00000000-0000-0000-0000-000000000000}"/>
            </ac:spMkLst>
          </pc:spChg>
        </pc:sldLayoutChg>
      </pc:sldMasterChg>
      <pc:sldMasterChg chg="modSp modSldLayout">
        <pc:chgData name="Yongcheol Lee" userId="804b6803-d4fa-4624-b7db-baccbdf6fd9a" providerId="ADAL" clId="{7A4B05DD-EDB7-4699-848D-06E21B08B44E}" dt="2025-04-08T18:58:46.745" v="0"/>
        <pc:sldMasterMkLst>
          <pc:docMk/>
          <pc:sldMasterMk cId="485781777" sldId="2147483660"/>
        </pc:sldMasterMkLst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485781777" sldId="2147483660"/>
            <ac:spMk id="2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485781777" sldId="2147483660"/>
            <ac:spMk id="3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485781777" sldId="2147483660"/>
            <ac:spMk id="4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485781777" sldId="2147483660"/>
            <ac:spMk id="5" creationId="{00000000-0000-0000-0000-000000000000}"/>
          </ac:spMkLst>
        </pc:spChg>
        <pc:spChg chg="mod">
          <ac:chgData name="Yongcheol Lee" userId="804b6803-d4fa-4624-b7db-baccbdf6fd9a" providerId="ADAL" clId="{7A4B05DD-EDB7-4699-848D-06E21B08B44E}" dt="2025-04-08T18:58:46.745" v="0"/>
          <ac:spMkLst>
            <pc:docMk/>
            <pc:sldMasterMk cId="485781777" sldId="2147483660"/>
            <ac:spMk id="6" creationId="{00000000-0000-0000-0000-000000000000}"/>
          </ac:spMkLst>
        </pc:sp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1948983792" sldId="2147483661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948983792" sldId="2147483661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948983792" sldId="2147483661"/>
              <ac:spMk id="3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271787209" sldId="2147483663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71787209" sldId="2147483663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71787209" sldId="2147483663"/>
              <ac:spMk id="3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229904494" sldId="2147483664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29904494" sldId="2147483664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29904494" sldId="2147483664"/>
              <ac:spMk id="4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681749705" sldId="2147483665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681749705" sldId="2147483665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681749705" sldId="2147483665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681749705" sldId="2147483665"/>
              <ac:spMk id="4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681749705" sldId="2147483665"/>
              <ac:spMk id="5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681749705" sldId="2147483665"/>
              <ac:spMk id="6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1079956330" sldId="2147483668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079956330" sldId="2147483668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079956330" sldId="2147483668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079956330" sldId="2147483668"/>
              <ac:spMk id="4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294253866" sldId="2147483669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94253866" sldId="2147483669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94253866" sldId="2147483669"/>
              <ac:spMk id="3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294253866" sldId="2147483669"/>
              <ac:spMk id="4" creationId="{00000000-0000-0000-0000-000000000000}"/>
            </ac:spMkLst>
          </pc:spChg>
        </pc:sldLayoutChg>
        <pc:sldLayoutChg chg="modSp">
          <pc:chgData name="Yongcheol Lee" userId="804b6803-d4fa-4624-b7db-baccbdf6fd9a" providerId="ADAL" clId="{7A4B05DD-EDB7-4699-848D-06E21B08B44E}" dt="2025-04-08T18:58:46.745" v="0"/>
          <pc:sldLayoutMkLst>
            <pc:docMk/>
            <pc:sldMasterMk cId="485781777" sldId="2147483660"/>
            <pc:sldLayoutMk cId="1473636840" sldId="2147483671"/>
          </pc:sldLayoutMkLst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473636840" sldId="2147483671"/>
              <ac:spMk id="2" creationId="{00000000-0000-0000-0000-000000000000}"/>
            </ac:spMkLst>
          </pc:spChg>
          <pc:spChg chg="mod">
            <ac:chgData name="Yongcheol Lee" userId="804b6803-d4fa-4624-b7db-baccbdf6fd9a" providerId="ADAL" clId="{7A4B05DD-EDB7-4699-848D-06E21B08B44E}" dt="2025-04-08T18:58:46.745" v="0"/>
            <ac:spMkLst>
              <pc:docMk/>
              <pc:sldMasterMk cId="485781777" sldId="2147483660"/>
              <pc:sldLayoutMk cId="147363684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D-47E0-9545-CF916EB167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CD-47E0-9545-CF916EB167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CD-47E0-9545-CF916EB16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5971840"/>
        <c:axId val="988439055"/>
      </c:barChart>
      <c:catAx>
        <c:axId val="11659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8439055"/>
        <c:crosses val="autoZero"/>
        <c:auto val="1"/>
        <c:lblAlgn val="ctr"/>
        <c:lblOffset val="100"/>
        <c:noMultiLvlLbl val="0"/>
      </c:catAx>
      <c:valAx>
        <c:axId val="9884390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5971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F4-47B0-92F9-F59AF2F15E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F4-47B0-92F9-F59AF2F15E5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F4-47B0-92F9-F59AF2F15E5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DF4-47B0-92F9-F59AF2F15E57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DF4-47B0-92F9-F59AF2F15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2ACF8-FD9E-5C49-B79B-C0BA76F33A9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DCDD1-6955-9740-AF71-07A83CF9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1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456532"/>
            <a:ext cx="37307520" cy="705612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3884250"/>
            <a:ext cx="30723840" cy="8412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39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78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17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96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35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75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71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28023315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28023315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28023315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463360" y="6324600"/>
            <a:ext cx="29626560" cy="1348206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83680" y="6324600"/>
            <a:ext cx="88148160" cy="1348206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83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5387340"/>
            <a:ext cx="32918400" cy="11460480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0"/>
            <a:ext cx="32918400" cy="7947660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83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2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507" y="8206740"/>
            <a:ext cx="37856160" cy="1369314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5507" y="22029420"/>
            <a:ext cx="37856160" cy="7200900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7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2" y="8763000"/>
            <a:ext cx="18846800" cy="20886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6882" y="8763000"/>
            <a:ext cx="18846800" cy="20886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4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2601" y="1752600"/>
            <a:ext cx="37856160" cy="6362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2602" y="8069580"/>
            <a:ext cx="18569093" cy="3954780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2602" y="12024360"/>
            <a:ext cx="18569093" cy="176860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1" y="8069580"/>
            <a:ext cx="18658841" cy="3954780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1" y="12024360"/>
            <a:ext cx="18658841" cy="176860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49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35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93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2600" y="2194560"/>
            <a:ext cx="14156267" cy="768096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8841" y="4739640"/>
            <a:ext cx="22219920" cy="23393400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2600" y="9875520"/>
            <a:ext cx="14156267" cy="18295620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717648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10080350"/>
            <a:ext cx="39502080" cy="15961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27964794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27964794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27964794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9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2600" y="2194560"/>
            <a:ext cx="14156267" cy="768096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658841" y="4739640"/>
            <a:ext cx="22219920" cy="23393400"/>
          </a:xfrm>
        </p:spPr>
        <p:txBody>
          <a:bodyPr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2600" y="9875520"/>
            <a:ext cx="14156267" cy="18295620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3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70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39" cy="278968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1" y="1752600"/>
            <a:ext cx="28229561" cy="278968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3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17905174"/>
            <a:ext cx="37307520" cy="6537960"/>
          </a:xfrm>
          <a:prstGeom prst="rect">
            <a:avLst/>
          </a:prstGeom>
        </p:spPr>
        <p:txBody>
          <a:bodyPr anchor="t"/>
          <a:lstStyle>
            <a:lvl1pPr algn="l">
              <a:defRPr sz="161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0704277"/>
            <a:ext cx="37307520" cy="72008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39294" indent="0">
              <a:buNone/>
              <a:defRPr sz="7254">
                <a:solidFill>
                  <a:schemeClr val="tx1">
                    <a:tint val="75000"/>
                  </a:schemeClr>
                </a:solidFill>
              </a:defRPr>
            </a:lvl2pPr>
            <a:lvl3pPr marL="36785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517882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4pPr>
            <a:lvl5pPr marL="7357175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5pPr>
            <a:lvl6pPr marL="9196469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6pPr>
            <a:lvl7pPr marL="11035762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7pPr>
            <a:lvl8pPr marL="12875057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8pPr>
            <a:lvl9pPr marL="14714351" indent="0">
              <a:buNone/>
              <a:defRPr sz="5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28169619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28169619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28169619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2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278736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3680" y="36865560"/>
            <a:ext cx="58887360" cy="104279702"/>
          </a:xfrm>
          <a:prstGeom prst="rect">
            <a:avLst/>
          </a:prstGeom>
        </p:spPr>
        <p:txBody>
          <a:bodyPr/>
          <a:lstStyle>
            <a:lvl1pPr>
              <a:defRPr sz="11307"/>
            </a:lvl1pPr>
            <a:lvl2pPr>
              <a:defRPr sz="9707"/>
            </a:lvl2pPr>
            <a:lvl3pPr>
              <a:defRPr sz="8000"/>
            </a:lvl3pPr>
            <a:lvl4pPr>
              <a:defRPr sz="7254"/>
            </a:lvl4pPr>
            <a:lvl5pPr>
              <a:defRPr sz="7254"/>
            </a:lvl5pPr>
            <a:lvl6pPr>
              <a:defRPr sz="7254"/>
            </a:lvl6pPr>
            <a:lvl7pPr>
              <a:defRPr sz="7254"/>
            </a:lvl7pPr>
            <a:lvl8pPr>
              <a:defRPr sz="7254"/>
            </a:lvl8pPr>
            <a:lvl9pPr>
              <a:defRPr sz="72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202560" y="36865560"/>
            <a:ext cx="58887360" cy="104279702"/>
          </a:xfrm>
          <a:prstGeom prst="rect">
            <a:avLst/>
          </a:prstGeom>
        </p:spPr>
        <p:txBody>
          <a:bodyPr/>
          <a:lstStyle>
            <a:lvl1pPr>
              <a:defRPr sz="11307"/>
            </a:lvl1pPr>
            <a:lvl2pPr>
              <a:defRPr sz="9707"/>
            </a:lvl2pPr>
            <a:lvl3pPr>
              <a:defRPr sz="8000"/>
            </a:lvl3pPr>
            <a:lvl4pPr>
              <a:defRPr sz="7254"/>
            </a:lvl4pPr>
            <a:lvl5pPr>
              <a:defRPr sz="7254"/>
            </a:lvl5pPr>
            <a:lvl6pPr>
              <a:defRPr sz="7254"/>
            </a:lvl6pPr>
            <a:lvl7pPr>
              <a:defRPr sz="7254"/>
            </a:lvl7pPr>
            <a:lvl8pPr>
              <a:defRPr sz="7254"/>
            </a:lvl8pPr>
            <a:lvl9pPr>
              <a:defRPr sz="72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27877011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27877011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27877011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6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366518"/>
            <a:ext cx="3950208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9416798"/>
            <a:ext cx="19392902" cy="2602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707" b="1"/>
            </a:lvl1pPr>
            <a:lvl2pPr marL="1839294" indent="0">
              <a:buNone/>
              <a:defRPr sz="8000" b="1"/>
            </a:lvl2pPr>
            <a:lvl3pPr marL="3678587" indent="0">
              <a:buNone/>
              <a:defRPr sz="7254" b="1"/>
            </a:lvl3pPr>
            <a:lvl4pPr marL="5517882" indent="0">
              <a:buNone/>
              <a:defRPr sz="6400" b="1"/>
            </a:lvl4pPr>
            <a:lvl5pPr marL="7357175" indent="0">
              <a:buNone/>
              <a:defRPr sz="6400" b="1"/>
            </a:lvl5pPr>
            <a:lvl6pPr marL="9196469" indent="0">
              <a:buNone/>
              <a:defRPr sz="6400" b="1"/>
            </a:lvl6pPr>
            <a:lvl7pPr marL="11035762" indent="0">
              <a:buNone/>
              <a:defRPr sz="6400" b="1"/>
            </a:lvl7pPr>
            <a:lvl8pPr marL="12875057" indent="0">
              <a:buNone/>
              <a:defRPr sz="6400" b="1"/>
            </a:lvl8pPr>
            <a:lvl9pPr marL="14714351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2078002"/>
            <a:ext cx="19392902" cy="15427151"/>
          </a:xfrm>
          <a:prstGeom prst="rect">
            <a:avLst/>
          </a:prstGeom>
        </p:spPr>
        <p:txBody>
          <a:bodyPr/>
          <a:lstStyle>
            <a:lvl1pPr>
              <a:defRPr sz="9707"/>
            </a:lvl1pPr>
            <a:lvl2pPr>
              <a:defRPr sz="8000"/>
            </a:lvl2pPr>
            <a:lvl3pPr>
              <a:defRPr sz="7254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8" y="9416798"/>
            <a:ext cx="19400521" cy="2602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707" b="1"/>
            </a:lvl1pPr>
            <a:lvl2pPr marL="1839294" indent="0">
              <a:buNone/>
              <a:defRPr sz="8000" b="1"/>
            </a:lvl2pPr>
            <a:lvl3pPr marL="3678587" indent="0">
              <a:buNone/>
              <a:defRPr sz="7254" b="1"/>
            </a:lvl3pPr>
            <a:lvl4pPr marL="5517882" indent="0">
              <a:buNone/>
              <a:defRPr sz="6400" b="1"/>
            </a:lvl4pPr>
            <a:lvl5pPr marL="7357175" indent="0">
              <a:buNone/>
              <a:defRPr sz="6400" b="1"/>
            </a:lvl5pPr>
            <a:lvl6pPr marL="9196469" indent="0">
              <a:buNone/>
              <a:defRPr sz="6400" b="1"/>
            </a:lvl6pPr>
            <a:lvl7pPr marL="11035762" indent="0">
              <a:buNone/>
              <a:defRPr sz="6400" b="1"/>
            </a:lvl7pPr>
            <a:lvl8pPr marL="12875057" indent="0">
              <a:buNone/>
              <a:defRPr sz="6400" b="1"/>
            </a:lvl8pPr>
            <a:lvl9pPr marL="14714351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8" y="12078002"/>
            <a:ext cx="19400521" cy="15427151"/>
          </a:xfrm>
          <a:prstGeom prst="rect">
            <a:avLst/>
          </a:prstGeom>
        </p:spPr>
        <p:txBody>
          <a:bodyPr/>
          <a:lstStyle>
            <a:lvl1pPr>
              <a:defRPr sz="9707"/>
            </a:lvl1pPr>
            <a:lvl2pPr>
              <a:defRPr sz="8000"/>
            </a:lvl2pPr>
            <a:lvl3pPr>
              <a:defRPr sz="7254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27964794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27964794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1455360" y="27964794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43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249475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28228141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28228141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455360" y="28228141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28198880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28198880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455360" y="28198880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8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70" y="3388157"/>
            <a:ext cx="14439903" cy="5577840"/>
          </a:xfrm>
          <a:prstGeom prst="rect">
            <a:avLst/>
          </a:prstGeo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3" y="3388160"/>
            <a:ext cx="24536400" cy="23678080"/>
          </a:xfrm>
          <a:prstGeom prst="rect">
            <a:avLst/>
          </a:prstGeom>
        </p:spPr>
        <p:txBody>
          <a:bodyPr/>
          <a:lstStyle>
            <a:lvl1pPr>
              <a:defRPr sz="12907"/>
            </a:lvl1pPr>
            <a:lvl2pPr>
              <a:defRPr sz="11307"/>
            </a:lvl2pPr>
            <a:lvl3pPr>
              <a:defRPr sz="9707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70" y="8966001"/>
            <a:ext cx="14439903" cy="181002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54"/>
            </a:lvl1pPr>
            <a:lvl2pPr marL="1839294" indent="0">
              <a:buNone/>
              <a:defRPr sz="4800"/>
            </a:lvl2pPr>
            <a:lvl3pPr marL="3678587" indent="0">
              <a:buNone/>
              <a:defRPr sz="4053"/>
            </a:lvl3pPr>
            <a:lvl4pPr marL="5517882" indent="0">
              <a:buNone/>
              <a:defRPr sz="3627"/>
            </a:lvl4pPr>
            <a:lvl5pPr marL="7357175" indent="0">
              <a:buNone/>
              <a:defRPr sz="3627"/>
            </a:lvl5pPr>
            <a:lvl6pPr marL="9196469" indent="0">
              <a:buNone/>
              <a:defRPr sz="3627"/>
            </a:lvl6pPr>
            <a:lvl7pPr marL="11035762" indent="0">
              <a:buNone/>
              <a:defRPr sz="3627"/>
            </a:lvl7pPr>
            <a:lvl8pPr marL="12875057" indent="0">
              <a:buNone/>
              <a:defRPr sz="3627"/>
            </a:lvl8pPr>
            <a:lvl9pPr marL="14714351" indent="0">
              <a:buNone/>
              <a:defRPr sz="36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28228141"/>
            <a:ext cx="10241280" cy="1752600"/>
          </a:xfrm>
        </p:spPr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28228141"/>
            <a:ext cx="13898880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28228141"/>
            <a:ext cx="10241280" cy="1752600"/>
          </a:xfrm>
        </p:spPr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  <a:prstGeom prst="rect">
            <a:avLst/>
          </a:prstGeo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907"/>
            </a:lvl1pPr>
            <a:lvl2pPr marL="1839294" indent="0">
              <a:buNone/>
              <a:defRPr sz="11307"/>
            </a:lvl2pPr>
            <a:lvl3pPr marL="3678587" indent="0">
              <a:buNone/>
              <a:defRPr sz="9707"/>
            </a:lvl3pPr>
            <a:lvl4pPr marL="5517882" indent="0">
              <a:buNone/>
              <a:defRPr sz="8000"/>
            </a:lvl4pPr>
            <a:lvl5pPr marL="7357175" indent="0">
              <a:buNone/>
              <a:defRPr sz="8000"/>
            </a:lvl5pPr>
            <a:lvl6pPr marL="9196469" indent="0">
              <a:buNone/>
              <a:defRPr sz="8000"/>
            </a:lvl6pPr>
            <a:lvl7pPr marL="11035762" indent="0">
              <a:buNone/>
              <a:defRPr sz="8000"/>
            </a:lvl7pPr>
            <a:lvl8pPr marL="12875057" indent="0">
              <a:buNone/>
              <a:defRPr sz="8000"/>
            </a:lvl8pPr>
            <a:lvl9pPr marL="14714351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54"/>
            </a:lvl1pPr>
            <a:lvl2pPr marL="1839294" indent="0">
              <a:buNone/>
              <a:defRPr sz="4800"/>
            </a:lvl2pPr>
            <a:lvl3pPr marL="3678587" indent="0">
              <a:buNone/>
              <a:defRPr sz="4053"/>
            </a:lvl3pPr>
            <a:lvl4pPr marL="5517882" indent="0">
              <a:buNone/>
              <a:defRPr sz="3627"/>
            </a:lvl4pPr>
            <a:lvl5pPr marL="7357175" indent="0">
              <a:buNone/>
              <a:defRPr sz="3627"/>
            </a:lvl5pPr>
            <a:lvl6pPr marL="9196469" indent="0">
              <a:buNone/>
              <a:defRPr sz="3627"/>
            </a:lvl6pPr>
            <a:lvl7pPr marL="11035762" indent="0">
              <a:buNone/>
              <a:defRPr sz="3627"/>
            </a:lvl7pPr>
            <a:lvl8pPr marL="12875057" indent="0">
              <a:buNone/>
              <a:defRPr sz="3627"/>
            </a:lvl8pPr>
            <a:lvl9pPr marL="14714351" indent="0">
              <a:buNone/>
              <a:defRPr sz="36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0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456FA-F14E-E942-9F6F-84EFD28CFFA1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03A36-DDB1-F245-8959-EC2C41E68A28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4CDA71-91FE-5C4B-998D-778D4B9019F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0449520"/>
            <a:ext cx="43891200" cy="246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4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39294" rtl="0" eaLnBrk="1" latinLnBrk="0" hangingPunct="1">
        <a:spcBef>
          <a:spcPct val="0"/>
        </a:spcBef>
        <a:buNone/>
        <a:defRPr sz="177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9470" indent="-1379470" algn="l" defTabSz="1839294" rtl="0" eaLnBrk="1" latinLnBrk="0" hangingPunct="1">
        <a:spcBef>
          <a:spcPct val="20000"/>
        </a:spcBef>
        <a:buFont typeface="Arial"/>
        <a:buChar char="•"/>
        <a:defRPr sz="12907" kern="1200">
          <a:solidFill>
            <a:schemeClr val="tx1"/>
          </a:solidFill>
          <a:latin typeface="+mn-lt"/>
          <a:ea typeface="+mn-ea"/>
          <a:cs typeface="+mn-cs"/>
        </a:defRPr>
      </a:lvl1pPr>
      <a:lvl2pPr marL="2988854" indent="-1149559" algn="l" defTabSz="1839294" rtl="0" eaLnBrk="1" latinLnBrk="0" hangingPunct="1">
        <a:spcBef>
          <a:spcPct val="20000"/>
        </a:spcBef>
        <a:buFont typeface="Arial"/>
        <a:buChar char="–"/>
        <a:defRPr sz="11307" kern="1200">
          <a:solidFill>
            <a:schemeClr val="tx1"/>
          </a:solidFill>
          <a:latin typeface="+mn-lt"/>
          <a:ea typeface="+mn-ea"/>
          <a:cs typeface="+mn-cs"/>
        </a:defRPr>
      </a:lvl2pPr>
      <a:lvl3pPr marL="4598234" indent="-919648" algn="l" defTabSz="1839294" rtl="0" eaLnBrk="1" latinLnBrk="0" hangingPunct="1">
        <a:spcBef>
          <a:spcPct val="20000"/>
        </a:spcBef>
        <a:buFont typeface="Arial"/>
        <a:buChar char="•"/>
        <a:defRPr sz="9707" kern="1200">
          <a:solidFill>
            <a:schemeClr val="tx1"/>
          </a:solidFill>
          <a:latin typeface="+mn-lt"/>
          <a:ea typeface="+mn-ea"/>
          <a:cs typeface="+mn-cs"/>
        </a:defRPr>
      </a:lvl3pPr>
      <a:lvl4pPr marL="6437528" indent="-919648" algn="l" defTabSz="1839294" rtl="0" eaLnBrk="1" latinLnBrk="0" hangingPunct="1">
        <a:spcBef>
          <a:spcPct val="20000"/>
        </a:spcBef>
        <a:buFont typeface="Arial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76822" indent="-919648" algn="l" defTabSz="1839294" rtl="0" eaLnBrk="1" latinLnBrk="0" hangingPunct="1">
        <a:spcBef>
          <a:spcPct val="20000"/>
        </a:spcBef>
        <a:buFont typeface="Arial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16117" indent="-919648" algn="l" defTabSz="1839294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955411" indent="-919648" algn="l" defTabSz="1839294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94704" indent="-919648" algn="l" defTabSz="1839294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3998" indent="-919648" algn="l" defTabSz="1839294" rtl="0" eaLnBrk="1" latinLnBrk="0" hangingPunct="1">
        <a:spcBef>
          <a:spcPct val="20000"/>
        </a:spcBef>
        <a:buFont typeface="Arial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1pPr>
      <a:lvl2pPr marL="1839294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2pPr>
      <a:lvl3pPr marL="3678587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3pPr>
      <a:lvl4pPr marL="5517882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4pPr>
      <a:lvl5pPr marL="7357175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5pPr>
      <a:lvl6pPr marL="9196469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6pPr>
      <a:lvl7pPr marL="11035762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7pPr>
      <a:lvl8pPr marL="12875057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8pPr>
      <a:lvl9pPr marL="14714351" algn="l" defTabSz="1839294" rtl="0" eaLnBrk="1" latinLnBrk="0" hangingPunct="1">
        <a:defRPr sz="72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0"/>
            <a:ext cx="37856160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0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E04C6-87A1-C44A-88C9-3C9184F3BB62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0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0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8D9F-F052-1F47-8E08-A3E1BF1FC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8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mailto:sbrocket@@iastate.edu" TargetMode="Externa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781F8-F769-486E-CFCE-E73793AA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3722D6F-FFFF-75B2-A656-38D8EB80529A}"/>
              </a:ext>
            </a:extLst>
          </p:cNvPr>
          <p:cNvSpPr/>
          <p:nvPr/>
        </p:nvSpPr>
        <p:spPr>
          <a:xfrm>
            <a:off x="0" y="3802013"/>
            <a:ext cx="43891200" cy="1677235"/>
          </a:xfrm>
          <a:prstGeom prst="rect">
            <a:avLst/>
          </a:prstGeom>
          <a:solidFill>
            <a:srgbClr val="FFC7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0FD12F4-64E2-0CB1-D536-AF8950D99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99427"/>
            <a:ext cx="43891203" cy="390144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432EF96-E96B-D582-BECF-44E4A61823F1}"/>
              </a:ext>
            </a:extLst>
          </p:cNvPr>
          <p:cNvSpPr txBox="1"/>
          <p:nvPr/>
        </p:nvSpPr>
        <p:spPr>
          <a:xfrm>
            <a:off x="10256694" y="465627"/>
            <a:ext cx="29889819" cy="2554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1" dirty="0">
                <a:solidFill>
                  <a:schemeClr val="bg1"/>
                </a:solidFill>
              </a:rPr>
              <a:t>Full Title of your Poster Here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A077A3D-6AD3-5CA2-A13F-C292741D0D06}"/>
              </a:ext>
            </a:extLst>
          </p:cNvPr>
          <p:cNvSpPr txBox="1"/>
          <p:nvPr/>
        </p:nvSpPr>
        <p:spPr>
          <a:xfrm>
            <a:off x="34004184" y="30979408"/>
            <a:ext cx="952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Authors and Affiliations here or at bottom</a:t>
            </a:r>
          </a:p>
          <a:p>
            <a:r>
              <a:rPr lang="en-US" sz="4000" dirty="0">
                <a:solidFill>
                  <a:schemeClr val="bg1"/>
                </a:solidFill>
              </a:rPr>
              <a:t>Authors and Affiliations here or at bottom</a:t>
            </a:r>
          </a:p>
          <a:p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19F79F-9C45-3CD7-EA25-C3FCE4D685FB}"/>
              </a:ext>
            </a:extLst>
          </p:cNvPr>
          <p:cNvSpPr txBox="1"/>
          <p:nvPr/>
        </p:nvSpPr>
        <p:spPr>
          <a:xfrm>
            <a:off x="233070" y="5863440"/>
            <a:ext cx="18334061" cy="322280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1.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2.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3. </a:t>
            </a:r>
            <a:endParaRPr lang="en-US" sz="4114" dirty="0"/>
          </a:p>
          <a:p>
            <a:pPr marL="761977" indent="-761977">
              <a:buFont typeface="Wingdings" panose="05000000000000000000" pitchFamily="2" charset="2"/>
              <a:buChar char="Ø"/>
            </a:pPr>
            <a:endParaRPr lang="en-US" sz="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C1D4DC-9CF2-BC75-FFC1-DA2EF62716A0}"/>
              </a:ext>
            </a:extLst>
          </p:cNvPr>
          <p:cNvSpPr txBox="1"/>
          <p:nvPr/>
        </p:nvSpPr>
        <p:spPr>
          <a:xfrm>
            <a:off x="233070" y="9427382"/>
            <a:ext cx="18334061" cy="4050275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Problem &amp; Objectives:</a:t>
            </a:r>
            <a:r>
              <a:rPr lang="en-US" sz="617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609582" indent="-609582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  <a:p>
            <a:pPr marL="1219103" lvl="1" indent="-609582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Sub-point</a:t>
            </a:r>
          </a:p>
          <a:p>
            <a:pPr marL="609582" indent="-609582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Research objectives</a:t>
            </a:r>
          </a:p>
          <a:p>
            <a:pPr marL="1219103" lvl="1" indent="-609582">
              <a:buFont typeface="Wingdings" panose="05000000000000000000" pitchFamily="2" charset="2"/>
              <a:buChar char="Ø"/>
            </a:pPr>
            <a:endParaRPr lang="en-US" sz="411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9103" lvl="1" indent="-609582">
              <a:buFont typeface="Wingdings" panose="05000000000000000000" pitchFamily="2" charset="2"/>
              <a:buChar char="Ø"/>
            </a:pPr>
            <a:endParaRPr lang="en-US" sz="4114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9103" lvl="1" indent="-609582">
              <a:buFont typeface="Wingdings" panose="05000000000000000000" pitchFamily="2" charset="2"/>
              <a:buChar char="Ø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3BD518-E839-BECD-509D-5B6AED79A290}"/>
              </a:ext>
            </a:extLst>
          </p:cNvPr>
          <p:cNvSpPr txBox="1"/>
          <p:nvPr/>
        </p:nvSpPr>
        <p:spPr>
          <a:xfrm>
            <a:off x="233070" y="13712292"/>
            <a:ext cx="18334061" cy="6230039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Research Method:</a:t>
            </a:r>
            <a:endParaRPr lang="en-US" sz="617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87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Step 1: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1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2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3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4</a:t>
            </a:r>
          </a:p>
          <a:p>
            <a:pPr marL="609587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Step 2: 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1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Sub-task 2</a:t>
            </a:r>
          </a:p>
          <a:p>
            <a:pPr marL="1219108" lvl="1" indent="-609587">
              <a:buFont typeface="Wingdings" panose="05000000000000000000" pitchFamily="2" charset="2"/>
              <a:buChar char="Ø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6D73E6-FE73-FA5D-0267-D8E8A6ABCCA1}"/>
              </a:ext>
            </a:extLst>
          </p:cNvPr>
          <p:cNvSpPr txBox="1"/>
          <p:nvPr/>
        </p:nvSpPr>
        <p:spPr>
          <a:xfrm>
            <a:off x="18889781" y="20176965"/>
            <a:ext cx="24726489" cy="625249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l"/>
            <a:r>
              <a:rPr lang="en-US" sz="6171" b="1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1.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2.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3.</a:t>
            </a:r>
            <a:endParaRPr lang="en-US" sz="4114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5CB98-8447-565A-71EC-57E73EDF14E2}"/>
              </a:ext>
            </a:extLst>
          </p:cNvPr>
          <p:cNvSpPr txBox="1"/>
          <p:nvPr/>
        </p:nvSpPr>
        <p:spPr>
          <a:xfrm>
            <a:off x="233070" y="29439975"/>
            <a:ext cx="43383200" cy="795731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3771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Acknowledgements: </a:t>
            </a:r>
            <a:r>
              <a:rPr lang="en-US" sz="3771" dirty="0">
                <a:latin typeface="Arial" panose="020B0604020202020204" pitchFamily="34" charset="0"/>
                <a:cs typeface="Arial" panose="020B0604020202020204" pitchFamily="34" charset="0"/>
              </a:rPr>
              <a:t>Include any acknowledgements here.  </a:t>
            </a:r>
          </a:p>
          <a:p>
            <a:pPr algn="l"/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F8E8A3-E8D2-267C-89A2-24BA15C18B51}"/>
              </a:ext>
            </a:extLst>
          </p:cNvPr>
          <p:cNvSpPr txBox="1"/>
          <p:nvPr/>
        </p:nvSpPr>
        <p:spPr>
          <a:xfrm>
            <a:off x="18889781" y="26664096"/>
            <a:ext cx="24726489" cy="2554417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Industry Contribution: </a:t>
            </a:r>
            <a:endParaRPr lang="en-US" sz="617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582" indent="-609582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What does it mean for the industry?  Joint CI-CRC Goal: to advance innovation and collaboration across the industry.  </a:t>
            </a:r>
          </a:p>
          <a:p>
            <a:pPr marL="609582" indent="-609582">
              <a:buFont typeface="Wingdings" panose="05000000000000000000" pitchFamily="2" charset="2"/>
              <a:buChar char="Ø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6585D25-DD38-CAA7-CB61-3DD6F746FC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0585131"/>
              </p:ext>
            </p:extLst>
          </p:nvPr>
        </p:nvGraphicFramePr>
        <p:xfrm>
          <a:off x="20634501" y="9183476"/>
          <a:ext cx="8992747" cy="6930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4A5942D-DC24-0621-54D0-00D18D941F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2254635"/>
              </p:ext>
            </p:extLst>
          </p:nvPr>
        </p:nvGraphicFramePr>
        <p:xfrm>
          <a:off x="33344663" y="9300331"/>
          <a:ext cx="7163944" cy="6930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60AEEAF-F5D8-C5E3-BFE5-01974E7590F4}"/>
              </a:ext>
            </a:extLst>
          </p:cNvPr>
          <p:cNvSpPr txBox="1"/>
          <p:nvPr/>
        </p:nvSpPr>
        <p:spPr>
          <a:xfrm>
            <a:off x="32160613" y="7874187"/>
            <a:ext cx="10434512" cy="104195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Figure 2: Description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52386E-2540-26CB-4AE3-BE83F1D2FCD2}"/>
              </a:ext>
            </a:extLst>
          </p:cNvPr>
          <p:cNvSpPr txBox="1"/>
          <p:nvPr/>
        </p:nvSpPr>
        <p:spPr>
          <a:xfrm>
            <a:off x="19756055" y="7874187"/>
            <a:ext cx="10434512" cy="104195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Figure 1: 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EBDB0-5110-012A-EF88-EEBA12BD1023}"/>
              </a:ext>
            </a:extLst>
          </p:cNvPr>
          <p:cNvSpPr txBox="1"/>
          <p:nvPr/>
        </p:nvSpPr>
        <p:spPr>
          <a:xfrm>
            <a:off x="233070" y="20176965"/>
            <a:ext cx="18334061" cy="9028376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l"/>
            <a:r>
              <a:rPr lang="en-US" sz="6171" b="1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Analysis and Findings</a:t>
            </a:r>
            <a:r>
              <a:rPr lang="en-US" sz="6171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1.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2. </a:t>
            </a:r>
          </a:p>
          <a:p>
            <a:pPr marL="761977" indent="-761977">
              <a:buFont typeface="Wingdings" panose="05000000000000000000" pitchFamily="2" charset="2"/>
              <a:buChar char="Ø"/>
            </a:pPr>
            <a:r>
              <a:rPr lang="en-US" sz="4114" dirty="0">
                <a:latin typeface="Arial" panose="020B0604020202020204" pitchFamily="34" charset="0"/>
                <a:cs typeface="Arial" panose="020B0604020202020204" pitchFamily="34" charset="0"/>
              </a:rPr>
              <a:t>Point 3.</a:t>
            </a:r>
            <a:endParaRPr lang="en-US" sz="4114" dirty="0"/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A5657BFF-CC0B-FBCA-D351-9788A5308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66302"/>
            <a:ext cx="43850558" cy="918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075" tIns="43538" rIns="87075" bIns="43538">
            <a:spAutoFit/>
          </a:bodyPr>
          <a:lstStyle/>
          <a:p>
            <a:pPr algn="ctr" defTabSz="869924">
              <a:spcBef>
                <a:spcPct val="50000"/>
              </a:spcBef>
            </a:pPr>
            <a:r>
              <a:rPr lang="en-US" sz="5400" b="1" dirty="0">
                <a:latin typeface="Arial" charset="0"/>
              </a:rPr>
              <a:t>Author1 Name</a:t>
            </a:r>
            <a:r>
              <a:rPr lang="en-US" sz="5400" b="1" baseline="30000" dirty="0">
                <a:latin typeface="Arial" charset="0"/>
              </a:rPr>
              <a:t>1</a:t>
            </a:r>
            <a:r>
              <a:rPr lang="en-US" sz="5400" b="1" dirty="0">
                <a:latin typeface="Arial" charset="0"/>
              </a:rPr>
              <a:t>, Author2 Name</a:t>
            </a:r>
            <a:r>
              <a:rPr lang="en-US" sz="5400" b="1" baseline="30000" dirty="0">
                <a:latin typeface="Arial" charset="0"/>
              </a:rPr>
              <a:t>2</a:t>
            </a:r>
            <a:r>
              <a:rPr lang="en-US" sz="5400" b="1" dirty="0">
                <a:latin typeface="Arial" charset="0"/>
              </a:rPr>
              <a:t>, Author3 Name</a:t>
            </a:r>
            <a:r>
              <a:rPr lang="en-US" sz="5400" b="1" baseline="30000" dirty="0">
                <a:latin typeface="Arial" charset="0"/>
              </a:rPr>
              <a:t>3</a:t>
            </a:r>
            <a:r>
              <a:rPr lang="en-US" sz="5400" b="1" dirty="0">
                <a:latin typeface="Arial" charset="0"/>
              </a:rPr>
              <a:t>, Author 4 Name</a:t>
            </a:r>
            <a:r>
              <a:rPr lang="en-US" sz="5400" b="1" baseline="30000" dirty="0">
                <a:latin typeface="Arial" charset="0"/>
              </a:rPr>
              <a:t>4             </a:t>
            </a:r>
            <a:r>
              <a:rPr lang="en-US" sz="5400" b="1" dirty="0">
                <a:latin typeface="Arial" charset="0"/>
              </a:rPr>
              <a:t>Email: </a:t>
            </a:r>
            <a:r>
              <a:rPr lang="en-US" sz="5400" b="1" dirty="0">
                <a:latin typeface="Arial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author1@university.edu</a:t>
            </a:r>
            <a:r>
              <a:rPr lang="en-US" sz="5400" b="1" dirty="0">
                <a:latin typeface="Arial" charset="0"/>
              </a:rPr>
              <a:t> 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F218341E-DEC5-23DE-519E-BCE73407C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470" y="31001142"/>
            <a:ext cx="43383200" cy="990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075" tIns="43538" rIns="87075" bIns="43538">
            <a:spAutoFit/>
          </a:bodyPr>
          <a:lstStyle/>
          <a:p>
            <a:pPr defTabSz="869924">
              <a:lnSpc>
                <a:spcPct val="75000"/>
              </a:lnSpc>
              <a:spcBef>
                <a:spcPct val="50000"/>
              </a:spcBef>
            </a:pPr>
            <a:endParaRPr lang="en-US" sz="2666" dirty="0">
              <a:solidFill>
                <a:schemeClr val="bg1"/>
              </a:solidFill>
              <a:latin typeface="Arial" charset="0"/>
            </a:endParaRPr>
          </a:p>
          <a:p>
            <a:pPr defTabSz="869924">
              <a:lnSpc>
                <a:spcPct val="75000"/>
              </a:lnSpc>
              <a:spcBef>
                <a:spcPct val="50000"/>
              </a:spcBef>
            </a:pPr>
            <a:r>
              <a:rPr lang="en-US" sz="3086" baseline="30000" dirty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US" sz="3086" dirty="0">
                <a:solidFill>
                  <a:schemeClr val="bg1"/>
                </a:solidFill>
                <a:latin typeface="Arial" charset="0"/>
              </a:rPr>
              <a:t>Graduate Student, EIT, Louisiana State University, Baton Rouge, Louisiana, </a:t>
            </a:r>
            <a:r>
              <a:rPr lang="en-US" sz="3086" baseline="30000" dirty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 sz="3086" dirty="0">
                <a:solidFill>
                  <a:schemeClr val="bg1"/>
                </a:solidFill>
                <a:latin typeface="Arial" charset="0"/>
              </a:rPr>
              <a:t>Assistant Professor, PE, Louisiana State University, Baton Rouge, Louisiana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1CA1DD-0692-5D5E-C72F-3DFA1B66BFA0}"/>
              </a:ext>
            </a:extLst>
          </p:cNvPr>
          <p:cNvSpPr txBox="1"/>
          <p:nvPr/>
        </p:nvSpPr>
        <p:spPr>
          <a:xfrm>
            <a:off x="36727977" y="203550"/>
            <a:ext cx="68370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ASCE International Conference on Computing in Civil Engineering (I3CE)   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11238C7-861F-4A0E-074B-3E49409A1B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61" b="32942"/>
          <a:stretch/>
        </p:blipFill>
        <p:spPr bwMode="auto">
          <a:xfrm>
            <a:off x="36605027" y="2354188"/>
            <a:ext cx="3255073" cy="115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13F0053-0A2D-62AD-6FCB-0E5F405F9B94}"/>
              </a:ext>
            </a:extLst>
          </p:cNvPr>
          <p:cNvSpPr txBox="1"/>
          <p:nvPr/>
        </p:nvSpPr>
        <p:spPr>
          <a:xfrm>
            <a:off x="40223134" y="2424080"/>
            <a:ext cx="38377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Orleans, Louisiana</a:t>
            </a:r>
          </a:p>
        </p:txBody>
      </p:sp>
    </p:spTree>
    <p:extLst>
      <p:ext uri="{BB962C8B-B14F-4D97-AF65-F5344CB8AC3E}">
        <p14:creationId xmlns:p14="http://schemas.microsoft.com/office/powerpoint/2010/main" val="126419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188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Custom Design</vt:lpstr>
      <vt:lpstr>PowerPoint Presentation</vt:lpstr>
    </vt:vector>
  </TitlesOfParts>
  <Manager/>
  <Company>WHOI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Katherine Joyce</dc:creator>
  <cp:keywords/>
  <dc:description/>
  <cp:lastModifiedBy>Yongcheol Lee</cp:lastModifiedBy>
  <cp:revision>22</cp:revision>
  <cp:lastPrinted>2018-05-08T21:14:01Z</cp:lastPrinted>
  <dcterms:created xsi:type="dcterms:W3CDTF">2012-04-25T16:44:56Z</dcterms:created>
  <dcterms:modified xsi:type="dcterms:W3CDTF">2025-04-08T19:09:20Z</dcterms:modified>
  <cp:category/>
</cp:coreProperties>
</file>