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Lst>
  <p:sldSz cy="6858000" cx="12192000"/>
  <p:notesSz cx="9144000" cy="6858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71" Type="http://schemas.openxmlformats.org/officeDocument/2006/relationships/slide" Target="slides/slide67.xml"/><Relationship Id="rId70" Type="http://schemas.openxmlformats.org/officeDocument/2006/relationships/slide" Target="slides/slide66.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62" Type="http://schemas.openxmlformats.org/officeDocument/2006/relationships/slide" Target="slides/slide58.xml"/><Relationship Id="rId61" Type="http://schemas.openxmlformats.org/officeDocument/2006/relationships/slide" Target="slides/slide57.xml"/><Relationship Id="rId20" Type="http://schemas.openxmlformats.org/officeDocument/2006/relationships/slide" Target="slides/slide16.xml"/><Relationship Id="rId64" Type="http://schemas.openxmlformats.org/officeDocument/2006/relationships/slide" Target="slides/slide60.xml"/><Relationship Id="rId63" Type="http://schemas.openxmlformats.org/officeDocument/2006/relationships/slide" Target="slides/slide59.xml"/><Relationship Id="rId22" Type="http://schemas.openxmlformats.org/officeDocument/2006/relationships/slide" Target="slides/slide18.xml"/><Relationship Id="rId66" Type="http://schemas.openxmlformats.org/officeDocument/2006/relationships/slide" Target="slides/slide62.xml"/><Relationship Id="rId21" Type="http://schemas.openxmlformats.org/officeDocument/2006/relationships/slide" Target="slides/slide17.xml"/><Relationship Id="rId65" Type="http://schemas.openxmlformats.org/officeDocument/2006/relationships/slide" Target="slides/slide61.xml"/><Relationship Id="rId24" Type="http://schemas.openxmlformats.org/officeDocument/2006/relationships/slide" Target="slides/slide20.xml"/><Relationship Id="rId68" Type="http://schemas.openxmlformats.org/officeDocument/2006/relationships/slide" Target="slides/slide64.xml"/><Relationship Id="rId23" Type="http://schemas.openxmlformats.org/officeDocument/2006/relationships/slide" Target="slides/slide19.xml"/><Relationship Id="rId67" Type="http://schemas.openxmlformats.org/officeDocument/2006/relationships/slide" Target="slides/slide63.xml"/><Relationship Id="rId60" Type="http://schemas.openxmlformats.org/officeDocument/2006/relationships/slide" Target="slides/slide56.xml"/><Relationship Id="rId26" Type="http://schemas.openxmlformats.org/officeDocument/2006/relationships/slide" Target="slides/slide22.xml"/><Relationship Id="rId25" Type="http://schemas.openxmlformats.org/officeDocument/2006/relationships/slide" Target="slides/slide21.xml"/><Relationship Id="rId69" Type="http://schemas.openxmlformats.org/officeDocument/2006/relationships/slide" Target="slides/slide65.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slide" Target="slides/slide49.xml"/><Relationship Id="rId52" Type="http://schemas.openxmlformats.org/officeDocument/2006/relationships/slide" Target="slides/slide48.xml"/><Relationship Id="rId11" Type="http://schemas.openxmlformats.org/officeDocument/2006/relationships/slide" Target="slides/slide7.xml"/><Relationship Id="rId55" Type="http://schemas.openxmlformats.org/officeDocument/2006/relationships/slide" Target="slides/slide51.xml"/><Relationship Id="rId10" Type="http://schemas.openxmlformats.org/officeDocument/2006/relationships/slide" Target="slides/slide6.xml"/><Relationship Id="rId54" Type="http://schemas.openxmlformats.org/officeDocument/2006/relationships/slide" Target="slides/slide50.xml"/><Relationship Id="rId13" Type="http://schemas.openxmlformats.org/officeDocument/2006/relationships/slide" Target="slides/slide9.xml"/><Relationship Id="rId57" Type="http://schemas.openxmlformats.org/officeDocument/2006/relationships/slide" Target="slides/slide53.xml"/><Relationship Id="rId12" Type="http://schemas.openxmlformats.org/officeDocument/2006/relationships/slide" Target="slides/slide8.xml"/><Relationship Id="rId56" Type="http://schemas.openxmlformats.org/officeDocument/2006/relationships/slide" Target="slides/slide52.xml"/><Relationship Id="rId15" Type="http://schemas.openxmlformats.org/officeDocument/2006/relationships/slide" Target="slides/slide11.xml"/><Relationship Id="rId59" Type="http://schemas.openxmlformats.org/officeDocument/2006/relationships/slide" Target="slides/slide55.xml"/><Relationship Id="rId14" Type="http://schemas.openxmlformats.org/officeDocument/2006/relationships/slide" Target="slides/slide10.xml"/><Relationship Id="rId58" Type="http://schemas.openxmlformats.org/officeDocument/2006/relationships/slide" Target="slides/slide54.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Shape 3"/>
          <p:cNvSpPr txBox="1"/>
          <p:nvPr>
            <p:ph idx="2" type="hdr"/>
          </p:nvPr>
        </p:nvSpPr>
        <p:spPr>
          <a:xfrm>
            <a:off x="0" y="0"/>
            <a:ext cx="3962400" cy="344091"/>
          </a:xfrm>
          <a:prstGeom prst="rect">
            <a:avLst/>
          </a:prstGeom>
          <a:noFill/>
          <a:ln>
            <a:noFill/>
          </a:ln>
        </p:spPr>
        <p:txBody>
          <a:bodyPr anchorCtr="0" anchor="t" bIns="91425" lIns="91425" spcFirstLastPara="1" rIns="91425" wrap="square" tIns="91425"/>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Shape 4"/>
          <p:cNvSpPr txBox="1"/>
          <p:nvPr>
            <p:ph idx="10" type="dt"/>
          </p:nvPr>
        </p:nvSpPr>
        <p:spPr>
          <a:xfrm>
            <a:off x="5179484" y="0"/>
            <a:ext cx="3962400" cy="344091"/>
          </a:xfrm>
          <a:prstGeom prst="rect">
            <a:avLst/>
          </a:prstGeom>
          <a:noFill/>
          <a:ln>
            <a:noFill/>
          </a:ln>
        </p:spPr>
        <p:txBody>
          <a:bodyPr anchorCtr="0" anchor="t" bIns="91425" lIns="91425" spcFirstLastPara="1" rIns="91425" wrap="square" tIns="91425"/>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Shape 5"/>
          <p:cNvSpPr/>
          <p:nvPr>
            <p:ph idx="3" type="sldImg"/>
          </p:nvPr>
        </p:nvSpPr>
        <p:spPr>
          <a:xfrm>
            <a:off x="2514600" y="857250"/>
            <a:ext cx="4114800" cy="2314575"/>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Shape 6"/>
          <p:cNvSpPr txBox="1"/>
          <p:nvPr>
            <p:ph idx="1" type="body"/>
          </p:nvPr>
        </p:nvSpPr>
        <p:spPr>
          <a:xfrm>
            <a:off x="914400" y="3300412"/>
            <a:ext cx="7315200" cy="2700338"/>
          </a:xfrm>
          <a:prstGeom prst="rect">
            <a:avLst/>
          </a:prstGeom>
          <a:noFill/>
          <a:ln>
            <a:noFill/>
          </a:ln>
        </p:spPr>
        <p:txBody>
          <a:bodyPr anchorCtr="0" anchor="t" bIns="91425" lIns="91425" spcFirstLastPara="1" rIns="91425" wrap="square" tIns="91425"/>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Shape 7"/>
          <p:cNvSpPr txBox="1"/>
          <p:nvPr>
            <p:ph idx="11" type="ftr"/>
          </p:nvPr>
        </p:nvSpPr>
        <p:spPr>
          <a:xfrm>
            <a:off x="0" y="6513910"/>
            <a:ext cx="3962400" cy="344090"/>
          </a:xfrm>
          <a:prstGeom prst="rect">
            <a:avLst/>
          </a:prstGeom>
          <a:noFill/>
          <a:ln>
            <a:noFill/>
          </a:ln>
        </p:spPr>
        <p:txBody>
          <a:bodyPr anchorCtr="0" anchor="b" bIns="91425" lIns="91425" spcFirstLastPara="1" rIns="91425" wrap="square" tIns="91425"/>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Shape 8"/>
          <p:cNvSpPr txBox="1"/>
          <p:nvPr>
            <p:ph idx="12" type="sldNum"/>
          </p:nvPr>
        </p:nvSpPr>
        <p:spPr>
          <a:xfrm>
            <a:off x="5179484" y="6513910"/>
            <a:ext cx="3962400" cy="34409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4" name="Shape 84"/>
        <p:cNvGrpSpPr/>
        <p:nvPr/>
      </p:nvGrpSpPr>
      <p:grpSpPr>
        <a:xfrm>
          <a:off x="0" y="0"/>
          <a:ext cx="0" cy="0"/>
          <a:chOff x="0" y="0"/>
          <a:chExt cx="0" cy="0"/>
        </a:xfrm>
      </p:grpSpPr>
      <p:sp>
        <p:nvSpPr>
          <p:cNvPr id="85" name="Shape 85"/>
          <p:cNvSpPr txBox="1"/>
          <p:nvPr>
            <p:ph idx="1" type="body"/>
          </p:nvPr>
        </p:nvSpPr>
        <p:spPr>
          <a:xfrm>
            <a:off x="914400" y="3300412"/>
            <a:ext cx="7315200" cy="27003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
        <p:nvSpPr>
          <p:cNvPr id="86" name="Shape 86"/>
          <p:cNvSpPr/>
          <p:nvPr>
            <p:ph idx="2" type="sldImg"/>
          </p:nvPr>
        </p:nvSpPr>
        <p:spPr>
          <a:xfrm>
            <a:off x="2514600" y="857250"/>
            <a:ext cx="4114800" cy="23145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2" name="Shape 152"/>
        <p:cNvGrpSpPr/>
        <p:nvPr/>
      </p:nvGrpSpPr>
      <p:grpSpPr>
        <a:xfrm>
          <a:off x="0" y="0"/>
          <a:ext cx="0" cy="0"/>
          <a:chOff x="0" y="0"/>
          <a:chExt cx="0" cy="0"/>
        </a:xfrm>
      </p:grpSpPr>
      <p:sp>
        <p:nvSpPr>
          <p:cNvPr id="153" name="Shape 153"/>
          <p:cNvSpPr/>
          <p:nvPr>
            <p:ph idx="2" type="sldImg"/>
          </p:nvPr>
        </p:nvSpPr>
        <p:spPr>
          <a:xfrm>
            <a:off x="2514600" y="857250"/>
            <a:ext cx="4114800" cy="23145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4" name="Shape 154"/>
          <p:cNvSpPr txBox="1"/>
          <p:nvPr>
            <p:ph idx="1" type="body"/>
          </p:nvPr>
        </p:nvSpPr>
        <p:spPr>
          <a:xfrm>
            <a:off x="914400" y="3300412"/>
            <a:ext cx="7315200" cy="2700300"/>
          </a:xfrm>
          <a:prstGeom prst="rect">
            <a:avLst/>
          </a:prstGeom>
          <a:noFill/>
          <a:ln>
            <a:noFill/>
          </a:ln>
        </p:spPr>
        <p:txBody>
          <a:bodyPr anchorCtr="0" anchor="t" bIns="45700" lIns="91425" spcFirstLastPara="1" rIns="91425" wrap="square" tIns="45700">
            <a:noAutofit/>
          </a:bodyPr>
          <a:lstStyle/>
          <a:p>
            <a:pPr indent="0" lvl="0" marL="0" rtl="0">
              <a:lnSpc>
                <a:spcPct val="90000"/>
              </a:lnSpc>
              <a:spcBef>
                <a:spcPts val="1000"/>
              </a:spcBef>
              <a:spcAft>
                <a:spcPts val="0"/>
              </a:spcAft>
              <a:buNone/>
            </a:pPr>
            <a:r>
              <a:t/>
            </a:r>
            <a:endParaRPr sz="1100"/>
          </a:p>
          <a:p>
            <a:pPr indent="0" lvl="0" marL="0" marR="0" rtl="0" algn="l">
              <a:spcBef>
                <a:spcPts val="0"/>
              </a:spcBef>
              <a:spcAft>
                <a:spcPts val="0"/>
              </a:spcAft>
              <a:buNone/>
            </a:pPr>
            <a:r>
              <a:t/>
            </a:r>
            <a:endParaRPr/>
          </a:p>
        </p:txBody>
      </p:sp>
      <p:sp>
        <p:nvSpPr>
          <p:cNvPr id="155" name="Shape 155"/>
          <p:cNvSpPr txBox="1"/>
          <p:nvPr>
            <p:ph idx="12" type="sldNum"/>
          </p:nvPr>
        </p:nvSpPr>
        <p:spPr>
          <a:xfrm>
            <a:off x="5179484" y="6513910"/>
            <a:ext cx="3962400" cy="3441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0" name="Shape 160"/>
        <p:cNvGrpSpPr/>
        <p:nvPr/>
      </p:nvGrpSpPr>
      <p:grpSpPr>
        <a:xfrm>
          <a:off x="0" y="0"/>
          <a:ext cx="0" cy="0"/>
          <a:chOff x="0" y="0"/>
          <a:chExt cx="0" cy="0"/>
        </a:xfrm>
      </p:grpSpPr>
      <p:sp>
        <p:nvSpPr>
          <p:cNvPr id="161" name="Shape 161"/>
          <p:cNvSpPr/>
          <p:nvPr>
            <p:ph idx="2" type="sldImg"/>
          </p:nvPr>
        </p:nvSpPr>
        <p:spPr>
          <a:xfrm>
            <a:off x="2514600" y="857250"/>
            <a:ext cx="4114800" cy="2314500"/>
          </a:xfrm>
          <a:custGeom>
            <a:pathLst>
              <a:path extrusionOk="0" h="120000" w="120000">
                <a:moveTo>
                  <a:pt x="0" y="0"/>
                </a:moveTo>
                <a:lnTo>
                  <a:pt x="120000" y="0"/>
                </a:lnTo>
                <a:lnTo>
                  <a:pt x="120000" y="120000"/>
                </a:lnTo>
                <a:lnTo>
                  <a:pt x="0" y="120000"/>
                </a:lnTo>
                <a:close/>
              </a:path>
            </a:pathLst>
          </a:custGeom>
        </p:spPr>
      </p:sp>
      <p:sp>
        <p:nvSpPr>
          <p:cNvPr id="162" name="Shape 162"/>
          <p:cNvSpPr txBox="1"/>
          <p:nvPr>
            <p:ph idx="1" type="body"/>
          </p:nvPr>
        </p:nvSpPr>
        <p:spPr>
          <a:xfrm>
            <a:off x="914400" y="3300412"/>
            <a:ext cx="7315200" cy="27003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163" name="Shape 163"/>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1" name="Shape 171"/>
        <p:cNvGrpSpPr/>
        <p:nvPr/>
      </p:nvGrpSpPr>
      <p:grpSpPr>
        <a:xfrm>
          <a:off x="0" y="0"/>
          <a:ext cx="0" cy="0"/>
          <a:chOff x="0" y="0"/>
          <a:chExt cx="0" cy="0"/>
        </a:xfrm>
      </p:grpSpPr>
      <p:sp>
        <p:nvSpPr>
          <p:cNvPr id="172" name="Shape 172"/>
          <p:cNvSpPr/>
          <p:nvPr>
            <p:ph idx="2" type="sldImg"/>
          </p:nvPr>
        </p:nvSpPr>
        <p:spPr>
          <a:xfrm>
            <a:off x="2514600" y="857250"/>
            <a:ext cx="4114800" cy="2314575"/>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3" name="Shape 173"/>
          <p:cNvSpPr txBox="1"/>
          <p:nvPr>
            <p:ph idx="1" type="body"/>
          </p:nvPr>
        </p:nvSpPr>
        <p:spPr>
          <a:xfrm>
            <a:off x="914400" y="3300412"/>
            <a:ext cx="7315200" cy="2700338"/>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74" name="Shape 174"/>
          <p:cNvSpPr txBox="1"/>
          <p:nvPr>
            <p:ph idx="12" type="sldNum"/>
          </p:nvPr>
        </p:nvSpPr>
        <p:spPr>
          <a:xfrm>
            <a:off x="5179484" y="6513910"/>
            <a:ext cx="3962400" cy="34409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1" name="Shape 181"/>
        <p:cNvGrpSpPr/>
        <p:nvPr/>
      </p:nvGrpSpPr>
      <p:grpSpPr>
        <a:xfrm>
          <a:off x="0" y="0"/>
          <a:ext cx="0" cy="0"/>
          <a:chOff x="0" y="0"/>
          <a:chExt cx="0" cy="0"/>
        </a:xfrm>
      </p:grpSpPr>
      <p:sp>
        <p:nvSpPr>
          <p:cNvPr id="182" name="Shape 182"/>
          <p:cNvSpPr/>
          <p:nvPr>
            <p:ph idx="2" type="sldImg"/>
          </p:nvPr>
        </p:nvSpPr>
        <p:spPr>
          <a:xfrm>
            <a:off x="2514600" y="857250"/>
            <a:ext cx="4114800" cy="23145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3" name="Shape 183"/>
          <p:cNvSpPr txBox="1"/>
          <p:nvPr>
            <p:ph idx="1" type="body"/>
          </p:nvPr>
        </p:nvSpPr>
        <p:spPr>
          <a:xfrm>
            <a:off x="914400" y="3300412"/>
            <a:ext cx="7315200" cy="2700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84" name="Shape 184"/>
          <p:cNvSpPr txBox="1"/>
          <p:nvPr>
            <p:ph idx="12" type="sldNum"/>
          </p:nvPr>
        </p:nvSpPr>
        <p:spPr>
          <a:xfrm>
            <a:off x="5179484" y="6513910"/>
            <a:ext cx="3962400" cy="3441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0" name="Shape 190"/>
        <p:cNvGrpSpPr/>
        <p:nvPr/>
      </p:nvGrpSpPr>
      <p:grpSpPr>
        <a:xfrm>
          <a:off x="0" y="0"/>
          <a:ext cx="0" cy="0"/>
          <a:chOff x="0" y="0"/>
          <a:chExt cx="0" cy="0"/>
        </a:xfrm>
      </p:grpSpPr>
      <p:sp>
        <p:nvSpPr>
          <p:cNvPr id="191" name="Shape 191"/>
          <p:cNvSpPr/>
          <p:nvPr>
            <p:ph idx="2" type="sldImg"/>
          </p:nvPr>
        </p:nvSpPr>
        <p:spPr>
          <a:xfrm>
            <a:off x="2514600" y="857250"/>
            <a:ext cx="4114800" cy="23145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2" name="Shape 192"/>
          <p:cNvSpPr txBox="1"/>
          <p:nvPr>
            <p:ph idx="1" type="body"/>
          </p:nvPr>
        </p:nvSpPr>
        <p:spPr>
          <a:xfrm>
            <a:off x="914400" y="3300412"/>
            <a:ext cx="7315200" cy="2700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93" name="Shape 193"/>
          <p:cNvSpPr txBox="1"/>
          <p:nvPr>
            <p:ph idx="12" type="sldNum"/>
          </p:nvPr>
        </p:nvSpPr>
        <p:spPr>
          <a:xfrm>
            <a:off x="5179484" y="6513910"/>
            <a:ext cx="3962400" cy="3441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1" name="Shape 201"/>
        <p:cNvGrpSpPr/>
        <p:nvPr/>
      </p:nvGrpSpPr>
      <p:grpSpPr>
        <a:xfrm>
          <a:off x="0" y="0"/>
          <a:ext cx="0" cy="0"/>
          <a:chOff x="0" y="0"/>
          <a:chExt cx="0" cy="0"/>
        </a:xfrm>
      </p:grpSpPr>
      <p:sp>
        <p:nvSpPr>
          <p:cNvPr id="202" name="Shape 202"/>
          <p:cNvSpPr/>
          <p:nvPr>
            <p:ph idx="2" type="sldImg"/>
          </p:nvPr>
        </p:nvSpPr>
        <p:spPr>
          <a:xfrm>
            <a:off x="2514600" y="857250"/>
            <a:ext cx="4114800" cy="23145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3" name="Shape 203"/>
          <p:cNvSpPr txBox="1"/>
          <p:nvPr>
            <p:ph idx="1" type="body"/>
          </p:nvPr>
        </p:nvSpPr>
        <p:spPr>
          <a:xfrm>
            <a:off x="914400" y="3300412"/>
            <a:ext cx="7315200" cy="2700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04" name="Shape 204"/>
          <p:cNvSpPr txBox="1"/>
          <p:nvPr>
            <p:ph idx="12" type="sldNum"/>
          </p:nvPr>
        </p:nvSpPr>
        <p:spPr>
          <a:xfrm>
            <a:off x="5179484" y="6513910"/>
            <a:ext cx="3962400" cy="3441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2" name="Shape 212"/>
        <p:cNvGrpSpPr/>
        <p:nvPr/>
      </p:nvGrpSpPr>
      <p:grpSpPr>
        <a:xfrm>
          <a:off x="0" y="0"/>
          <a:ext cx="0" cy="0"/>
          <a:chOff x="0" y="0"/>
          <a:chExt cx="0" cy="0"/>
        </a:xfrm>
      </p:grpSpPr>
      <p:sp>
        <p:nvSpPr>
          <p:cNvPr id="213" name="Shape 213"/>
          <p:cNvSpPr/>
          <p:nvPr>
            <p:ph idx="2" type="sldImg"/>
          </p:nvPr>
        </p:nvSpPr>
        <p:spPr>
          <a:xfrm>
            <a:off x="2514600" y="857250"/>
            <a:ext cx="4114800" cy="23145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4" name="Shape 214"/>
          <p:cNvSpPr txBox="1"/>
          <p:nvPr>
            <p:ph idx="1" type="body"/>
          </p:nvPr>
        </p:nvSpPr>
        <p:spPr>
          <a:xfrm>
            <a:off x="914400" y="3300412"/>
            <a:ext cx="7315200" cy="2700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15" name="Shape 215"/>
          <p:cNvSpPr txBox="1"/>
          <p:nvPr>
            <p:ph idx="12" type="sldNum"/>
          </p:nvPr>
        </p:nvSpPr>
        <p:spPr>
          <a:xfrm>
            <a:off x="5179484" y="6513910"/>
            <a:ext cx="3962400" cy="3441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3" name="Shape 223"/>
        <p:cNvGrpSpPr/>
        <p:nvPr/>
      </p:nvGrpSpPr>
      <p:grpSpPr>
        <a:xfrm>
          <a:off x="0" y="0"/>
          <a:ext cx="0" cy="0"/>
          <a:chOff x="0" y="0"/>
          <a:chExt cx="0" cy="0"/>
        </a:xfrm>
      </p:grpSpPr>
      <p:sp>
        <p:nvSpPr>
          <p:cNvPr id="224" name="Shape 224"/>
          <p:cNvSpPr/>
          <p:nvPr>
            <p:ph idx="2" type="sldImg"/>
          </p:nvPr>
        </p:nvSpPr>
        <p:spPr>
          <a:xfrm>
            <a:off x="2514600" y="857250"/>
            <a:ext cx="4114800" cy="23145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5" name="Shape 225"/>
          <p:cNvSpPr txBox="1"/>
          <p:nvPr>
            <p:ph idx="1" type="body"/>
          </p:nvPr>
        </p:nvSpPr>
        <p:spPr>
          <a:xfrm>
            <a:off x="914400" y="3300412"/>
            <a:ext cx="7315200" cy="2700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26" name="Shape 226"/>
          <p:cNvSpPr txBox="1"/>
          <p:nvPr>
            <p:ph idx="12" type="sldNum"/>
          </p:nvPr>
        </p:nvSpPr>
        <p:spPr>
          <a:xfrm>
            <a:off x="5179484" y="6513910"/>
            <a:ext cx="3962400" cy="3441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3" name="Shape 233"/>
        <p:cNvGrpSpPr/>
        <p:nvPr/>
      </p:nvGrpSpPr>
      <p:grpSpPr>
        <a:xfrm>
          <a:off x="0" y="0"/>
          <a:ext cx="0" cy="0"/>
          <a:chOff x="0" y="0"/>
          <a:chExt cx="0" cy="0"/>
        </a:xfrm>
      </p:grpSpPr>
      <p:sp>
        <p:nvSpPr>
          <p:cNvPr id="234" name="Shape 234"/>
          <p:cNvSpPr txBox="1"/>
          <p:nvPr>
            <p:ph idx="1" type="body"/>
          </p:nvPr>
        </p:nvSpPr>
        <p:spPr>
          <a:xfrm>
            <a:off x="914400" y="3300412"/>
            <a:ext cx="7315200" cy="27003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
        <p:nvSpPr>
          <p:cNvPr id="235" name="Shape 235"/>
          <p:cNvSpPr/>
          <p:nvPr>
            <p:ph idx="2" type="sldImg"/>
          </p:nvPr>
        </p:nvSpPr>
        <p:spPr>
          <a:xfrm>
            <a:off x="2514600" y="857250"/>
            <a:ext cx="4114800" cy="23145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0" name="Shape 240"/>
        <p:cNvGrpSpPr/>
        <p:nvPr/>
      </p:nvGrpSpPr>
      <p:grpSpPr>
        <a:xfrm>
          <a:off x="0" y="0"/>
          <a:ext cx="0" cy="0"/>
          <a:chOff x="0" y="0"/>
          <a:chExt cx="0" cy="0"/>
        </a:xfrm>
      </p:grpSpPr>
      <p:sp>
        <p:nvSpPr>
          <p:cNvPr id="241" name="Shape 241"/>
          <p:cNvSpPr/>
          <p:nvPr>
            <p:ph idx="2" type="sldImg"/>
          </p:nvPr>
        </p:nvSpPr>
        <p:spPr>
          <a:xfrm>
            <a:off x="2514600" y="857250"/>
            <a:ext cx="4114800" cy="2314575"/>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2" name="Shape 242"/>
          <p:cNvSpPr txBox="1"/>
          <p:nvPr>
            <p:ph idx="1" type="body"/>
          </p:nvPr>
        </p:nvSpPr>
        <p:spPr>
          <a:xfrm>
            <a:off x="914400" y="3300412"/>
            <a:ext cx="7315200" cy="2700338"/>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a:p>
        </p:txBody>
      </p:sp>
      <p:sp>
        <p:nvSpPr>
          <p:cNvPr id="243" name="Shape 243"/>
          <p:cNvSpPr txBox="1"/>
          <p:nvPr>
            <p:ph idx="12" type="sldNum"/>
          </p:nvPr>
        </p:nvSpPr>
        <p:spPr>
          <a:xfrm>
            <a:off x="5179484" y="6513910"/>
            <a:ext cx="3962400" cy="34409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1" name="Shape 91"/>
        <p:cNvGrpSpPr/>
        <p:nvPr/>
      </p:nvGrpSpPr>
      <p:grpSpPr>
        <a:xfrm>
          <a:off x="0" y="0"/>
          <a:ext cx="0" cy="0"/>
          <a:chOff x="0" y="0"/>
          <a:chExt cx="0" cy="0"/>
        </a:xfrm>
      </p:grpSpPr>
      <p:sp>
        <p:nvSpPr>
          <p:cNvPr id="92" name="Shape 92"/>
          <p:cNvSpPr txBox="1"/>
          <p:nvPr>
            <p:ph idx="1" type="body"/>
          </p:nvPr>
        </p:nvSpPr>
        <p:spPr>
          <a:xfrm>
            <a:off x="914400" y="3300412"/>
            <a:ext cx="7315200" cy="2700338"/>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93" name="Shape 93"/>
          <p:cNvSpPr/>
          <p:nvPr>
            <p:ph idx="2" type="sldImg"/>
          </p:nvPr>
        </p:nvSpPr>
        <p:spPr>
          <a:xfrm>
            <a:off x="2514600" y="857250"/>
            <a:ext cx="4114800" cy="2314575"/>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8" name="Shape 248"/>
        <p:cNvGrpSpPr/>
        <p:nvPr/>
      </p:nvGrpSpPr>
      <p:grpSpPr>
        <a:xfrm>
          <a:off x="0" y="0"/>
          <a:ext cx="0" cy="0"/>
          <a:chOff x="0" y="0"/>
          <a:chExt cx="0" cy="0"/>
        </a:xfrm>
      </p:grpSpPr>
      <p:sp>
        <p:nvSpPr>
          <p:cNvPr id="249" name="Shape 249"/>
          <p:cNvSpPr/>
          <p:nvPr>
            <p:ph idx="2" type="sldImg"/>
          </p:nvPr>
        </p:nvSpPr>
        <p:spPr>
          <a:xfrm>
            <a:off x="2514600" y="857250"/>
            <a:ext cx="4114800" cy="23145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0" name="Shape 250"/>
          <p:cNvSpPr txBox="1"/>
          <p:nvPr>
            <p:ph idx="1" type="body"/>
          </p:nvPr>
        </p:nvSpPr>
        <p:spPr>
          <a:xfrm>
            <a:off x="914400" y="3300412"/>
            <a:ext cx="7315200" cy="2700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51" name="Shape 251"/>
          <p:cNvSpPr txBox="1"/>
          <p:nvPr>
            <p:ph idx="12" type="sldNum"/>
          </p:nvPr>
        </p:nvSpPr>
        <p:spPr>
          <a:xfrm>
            <a:off x="5179484" y="6513910"/>
            <a:ext cx="3962400" cy="3441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6" name="Shape 256"/>
        <p:cNvGrpSpPr/>
        <p:nvPr/>
      </p:nvGrpSpPr>
      <p:grpSpPr>
        <a:xfrm>
          <a:off x="0" y="0"/>
          <a:ext cx="0" cy="0"/>
          <a:chOff x="0" y="0"/>
          <a:chExt cx="0" cy="0"/>
        </a:xfrm>
      </p:grpSpPr>
      <p:sp>
        <p:nvSpPr>
          <p:cNvPr id="257" name="Shape 257"/>
          <p:cNvSpPr/>
          <p:nvPr>
            <p:ph idx="2" type="sldImg"/>
          </p:nvPr>
        </p:nvSpPr>
        <p:spPr>
          <a:xfrm>
            <a:off x="2514600" y="857250"/>
            <a:ext cx="4114800" cy="23145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8" name="Shape 258"/>
          <p:cNvSpPr txBox="1"/>
          <p:nvPr>
            <p:ph idx="1" type="body"/>
          </p:nvPr>
        </p:nvSpPr>
        <p:spPr>
          <a:xfrm>
            <a:off x="914400" y="3300412"/>
            <a:ext cx="7315200" cy="2700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59" name="Shape 259"/>
          <p:cNvSpPr txBox="1"/>
          <p:nvPr>
            <p:ph idx="12" type="sldNum"/>
          </p:nvPr>
        </p:nvSpPr>
        <p:spPr>
          <a:xfrm>
            <a:off x="5179484" y="6513910"/>
            <a:ext cx="3962400" cy="3441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5" name="Shape 265"/>
        <p:cNvGrpSpPr/>
        <p:nvPr/>
      </p:nvGrpSpPr>
      <p:grpSpPr>
        <a:xfrm>
          <a:off x="0" y="0"/>
          <a:ext cx="0" cy="0"/>
          <a:chOff x="0" y="0"/>
          <a:chExt cx="0" cy="0"/>
        </a:xfrm>
      </p:grpSpPr>
      <p:sp>
        <p:nvSpPr>
          <p:cNvPr id="266" name="Shape 266"/>
          <p:cNvSpPr/>
          <p:nvPr>
            <p:ph idx="2" type="sldImg"/>
          </p:nvPr>
        </p:nvSpPr>
        <p:spPr>
          <a:xfrm>
            <a:off x="2514600" y="857250"/>
            <a:ext cx="4114800" cy="23145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7" name="Shape 267"/>
          <p:cNvSpPr txBox="1"/>
          <p:nvPr>
            <p:ph idx="1" type="body"/>
          </p:nvPr>
        </p:nvSpPr>
        <p:spPr>
          <a:xfrm>
            <a:off x="914400" y="3300412"/>
            <a:ext cx="7315200" cy="2700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68" name="Shape 268"/>
          <p:cNvSpPr txBox="1"/>
          <p:nvPr>
            <p:ph idx="12" type="sldNum"/>
          </p:nvPr>
        </p:nvSpPr>
        <p:spPr>
          <a:xfrm>
            <a:off x="5179484" y="6513910"/>
            <a:ext cx="3962400" cy="3441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6" name="Shape 276"/>
        <p:cNvGrpSpPr/>
        <p:nvPr/>
      </p:nvGrpSpPr>
      <p:grpSpPr>
        <a:xfrm>
          <a:off x="0" y="0"/>
          <a:ext cx="0" cy="0"/>
          <a:chOff x="0" y="0"/>
          <a:chExt cx="0" cy="0"/>
        </a:xfrm>
      </p:grpSpPr>
      <p:sp>
        <p:nvSpPr>
          <p:cNvPr id="277" name="Shape 277"/>
          <p:cNvSpPr txBox="1"/>
          <p:nvPr>
            <p:ph idx="1" type="body"/>
          </p:nvPr>
        </p:nvSpPr>
        <p:spPr>
          <a:xfrm>
            <a:off x="914400" y="3300412"/>
            <a:ext cx="7315200" cy="27003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
        <p:nvSpPr>
          <p:cNvPr id="278" name="Shape 278"/>
          <p:cNvSpPr/>
          <p:nvPr>
            <p:ph idx="2" type="sldImg"/>
          </p:nvPr>
        </p:nvSpPr>
        <p:spPr>
          <a:xfrm>
            <a:off x="2514600" y="857250"/>
            <a:ext cx="4114800" cy="23145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3" name="Shape 283"/>
        <p:cNvGrpSpPr/>
        <p:nvPr/>
      </p:nvGrpSpPr>
      <p:grpSpPr>
        <a:xfrm>
          <a:off x="0" y="0"/>
          <a:ext cx="0" cy="0"/>
          <a:chOff x="0" y="0"/>
          <a:chExt cx="0" cy="0"/>
        </a:xfrm>
      </p:grpSpPr>
      <p:sp>
        <p:nvSpPr>
          <p:cNvPr id="284" name="Shape 284"/>
          <p:cNvSpPr/>
          <p:nvPr>
            <p:ph idx="2" type="sldImg"/>
          </p:nvPr>
        </p:nvSpPr>
        <p:spPr>
          <a:xfrm>
            <a:off x="2514600" y="857250"/>
            <a:ext cx="4114800" cy="2314575"/>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5" name="Shape 285"/>
          <p:cNvSpPr txBox="1"/>
          <p:nvPr>
            <p:ph idx="1" type="body"/>
          </p:nvPr>
        </p:nvSpPr>
        <p:spPr>
          <a:xfrm>
            <a:off x="914400" y="3300412"/>
            <a:ext cx="7315200" cy="2700338"/>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86" name="Shape 286"/>
          <p:cNvSpPr txBox="1"/>
          <p:nvPr>
            <p:ph idx="12" type="sldNum"/>
          </p:nvPr>
        </p:nvSpPr>
        <p:spPr>
          <a:xfrm>
            <a:off x="5179484" y="6513910"/>
            <a:ext cx="3962400" cy="34409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2" name="Shape 292"/>
        <p:cNvGrpSpPr/>
        <p:nvPr/>
      </p:nvGrpSpPr>
      <p:grpSpPr>
        <a:xfrm>
          <a:off x="0" y="0"/>
          <a:ext cx="0" cy="0"/>
          <a:chOff x="0" y="0"/>
          <a:chExt cx="0" cy="0"/>
        </a:xfrm>
      </p:grpSpPr>
      <p:sp>
        <p:nvSpPr>
          <p:cNvPr id="293" name="Shape 293"/>
          <p:cNvSpPr/>
          <p:nvPr>
            <p:ph idx="2" type="sldImg"/>
          </p:nvPr>
        </p:nvSpPr>
        <p:spPr>
          <a:xfrm>
            <a:off x="2514600" y="857250"/>
            <a:ext cx="4114800" cy="2314500"/>
          </a:xfrm>
          <a:custGeom>
            <a:pathLst>
              <a:path extrusionOk="0" h="120000" w="120000">
                <a:moveTo>
                  <a:pt x="0" y="0"/>
                </a:moveTo>
                <a:lnTo>
                  <a:pt x="120000" y="0"/>
                </a:lnTo>
                <a:lnTo>
                  <a:pt x="120000" y="120000"/>
                </a:lnTo>
                <a:lnTo>
                  <a:pt x="0" y="120000"/>
                </a:lnTo>
                <a:close/>
              </a:path>
            </a:pathLst>
          </a:custGeom>
        </p:spPr>
      </p:sp>
      <p:sp>
        <p:nvSpPr>
          <p:cNvPr id="294" name="Shape 294"/>
          <p:cNvSpPr txBox="1"/>
          <p:nvPr>
            <p:ph idx="1" type="body"/>
          </p:nvPr>
        </p:nvSpPr>
        <p:spPr>
          <a:xfrm>
            <a:off x="914400" y="3300412"/>
            <a:ext cx="7315200" cy="27003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295" name="Shape 295"/>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3" name="Shape 303"/>
        <p:cNvGrpSpPr/>
        <p:nvPr/>
      </p:nvGrpSpPr>
      <p:grpSpPr>
        <a:xfrm>
          <a:off x="0" y="0"/>
          <a:ext cx="0" cy="0"/>
          <a:chOff x="0" y="0"/>
          <a:chExt cx="0" cy="0"/>
        </a:xfrm>
      </p:grpSpPr>
      <p:sp>
        <p:nvSpPr>
          <p:cNvPr id="304" name="Shape 304"/>
          <p:cNvSpPr/>
          <p:nvPr>
            <p:ph idx="2" type="sldImg"/>
          </p:nvPr>
        </p:nvSpPr>
        <p:spPr>
          <a:xfrm>
            <a:off x="2514600" y="857250"/>
            <a:ext cx="4114800" cy="2314575"/>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5" name="Shape 305"/>
          <p:cNvSpPr txBox="1"/>
          <p:nvPr>
            <p:ph idx="1" type="body"/>
          </p:nvPr>
        </p:nvSpPr>
        <p:spPr>
          <a:xfrm>
            <a:off x="914400" y="3300412"/>
            <a:ext cx="7315200" cy="2700338"/>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06" name="Shape 306"/>
          <p:cNvSpPr txBox="1"/>
          <p:nvPr>
            <p:ph idx="12" type="sldNum"/>
          </p:nvPr>
        </p:nvSpPr>
        <p:spPr>
          <a:xfrm>
            <a:off x="5179484" y="6513910"/>
            <a:ext cx="3962400" cy="34409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2" name="Shape 312"/>
        <p:cNvGrpSpPr/>
        <p:nvPr/>
      </p:nvGrpSpPr>
      <p:grpSpPr>
        <a:xfrm>
          <a:off x="0" y="0"/>
          <a:ext cx="0" cy="0"/>
          <a:chOff x="0" y="0"/>
          <a:chExt cx="0" cy="0"/>
        </a:xfrm>
      </p:grpSpPr>
      <p:sp>
        <p:nvSpPr>
          <p:cNvPr id="313" name="Shape 313"/>
          <p:cNvSpPr/>
          <p:nvPr>
            <p:ph idx="2" type="sldImg"/>
          </p:nvPr>
        </p:nvSpPr>
        <p:spPr>
          <a:xfrm>
            <a:off x="2514600" y="857250"/>
            <a:ext cx="4114800" cy="23145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4" name="Shape 314"/>
          <p:cNvSpPr txBox="1"/>
          <p:nvPr>
            <p:ph idx="1" type="body"/>
          </p:nvPr>
        </p:nvSpPr>
        <p:spPr>
          <a:xfrm>
            <a:off x="914400" y="3300412"/>
            <a:ext cx="7315200" cy="2700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15" name="Shape 315"/>
          <p:cNvSpPr txBox="1"/>
          <p:nvPr>
            <p:ph idx="12" type="sldNum"/>
          </p:nvPr>
        </p:nvSpPr>
        <p:spPr>
          <a:xfrm>
            <a:off x="5179484" y="6513910"/>
            <a:ext cx="3962400" cy="3441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3" name="Shape 323"/>
        <p:cNvGrpSpPr/>
        <p:nvPr/>
      </p:nvGrpSpPr>
      <p:grpSpPr>
        <a:xfrm>
          <a:off x="0" y="0"/>
          <a:ext cx="0" cy="0"/>
          <a:chOff x="0" y="0"/>
          <a:chExt cx="0" cy="0"/>
        </a:xfrm>
      </p:grpSpPr>
      <p:sp>
        <p:nvSpPr>
          <p:cNvPr id="324" name="Shape 324"/>
          <p:cNvSpPr txBox="1"/>
          <p:nvPr>
            <p:ph idx="1" type="body"/>
          </p:nvPr>
        </p:nvSpPr>
        <p:spPr>
          <a:xfrm>
            <a:off x="914400" y="3300412"/>
            <a:ext cx="7315200" cy="27003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
        <p:nvSpPr>
          <p:cNvPr id="325" name="Shape 325"/>
          <p:cNvSpPr/>
          <p:nvPr>
            <p:ph idx="2" type="sldImg"/>
          </p:nvPr>
        </p:nvSpPr>
        <p:spPr>
          <a:xfrm>
            <a:off x="2514600" y="857250"/>
            <a:ext cx="4114800" cy="23145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0" name="Shape 330"/>
        <p:cNvGrpSpPr/>
        <p:nvPr/>
      </p:nvGrpSpPr>
      <p:grpSpPr>
        <a:xfrm>
          <a:off x="0" y="0"/>
          <a:ext cx="0" cy="0"/>
          <a:chOff x="0" y="0"/>
          <a:chExt cx="0" cy="0"/>
        </a:xfrm>
      </p:grpSpPr>
      <p:sp>
        <p:nvSpPr>
          <p:cNvPr id="331" name="Shape 331"/>
          <p:cNvSpPr/>
          <p:nvPr>
            <p:ph idx="2" type="sldImg"/>
          </p:nvPr>
        </p:nvSpPr>
        <p:spPr>
          <a:xfrm>
            <a:off x="2514600" y="857250"/>
            <a:ext cx="4114800" cy="23145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2" name="Shape 332"/>
          <p:cNvSpPr txBox="1"/>
          <p:nvPr>
            <p:ph idx="1" type="body"/>
          </p:nvPr>
        </p:nvSpPr>
        <p:spPr>
          <a:xfrm>
            <a:off x="914400" y="3300412"/>
            <a:ext cx="7315200" cy="2700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33" name="Shape 333"/>
          <p:cNvSpPr txBox="1"/>
          <p:nvPr>
            <p:ph idx="12" type="sldNum"/>
          </p:nvPr>
        </p:nvSpPr>
        <p:spPr>
          <a:xfrm>
            <a:off x="5179484" y="6513910"/>
            <a:ext cx="3962400" cy="3441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8" name="Shape 98"/>
        <p:cNvGrpSpPr/>
        <p:nvPr/>
      </p:nvGrpSpPr>
      <p:grpSpPr>
        <a:xfrm>
          <a:off x="0" y="0"/>
          <a:ext cx="0" cy="0"/>
          <a:chOff x="0" y="0"/>
          <a:chExt cx="0" cy="0"/>
        </a:xfrm>
      </p:grpSpPr>
      <p:sp>
        <p:nvSpPr>
          <p:cNvPr id="99" name="Shape 99"/>
          <p:cNvSpPr/>
          <p:nvPr>
            <p:ph idx="2" type="sldImg"/>
          </p:nvPr>
        </p:nvSpPr>
        <p:spPr>
          <a:xfrm>
            <a:off x="2514600" y="857250"/>
            <a:ext cx="4114800" cy="2314575"/>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 name="Shape 100"/>
          <p:cNvSpPr txBox="1"/>
          <p:nvPr>
            <p:ph idx="1" type="body"/>
          </p:nvPr>
        </p:nvSpPr>
        <p:spPr>
          <a:xfrm>
            <a:off x="914400" y="3300412"/>
            <a:ext cx="7315200" cy="2700338"/>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01" name="Shape 101"/>
          <p:cNvSpPr txBox="1"/>
          <p:nvPr>
            <p:ph idx="12" type="sldNum"/>
          </p:nvPr>
        </p:nvSpPr>
        <p:spPr>
          <a:xfrm>
            <a:off x="5179484" y="6513910"/>
            <a:ext cx="3962400" cy="34409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8" name="Shape 338"/>
        <p:cNvGrpSpPr/>
        <p:nvPr/>
      </p:nvGrpSpPr>
      <p:grpSpPr>
        <a:xfrm>
          <a:off x="0" y="0"/>
          <a:ext cx="0" cy="0"/>
          <a:chOff x="0" y="0"/>
          <a:chExt cx="0" cy="0"/>
        </a:xfrm>
      </p:grpSpPr>
      <p:sp>
        <p:nvSpPr>
          <p:cNvPr id="339" name="Shape 339"/>
          <p:cNvSpPr/>
          <p:nvPr>
            <p:ph idx="2" type="sldImg"/>
          </p:nvPr>
        </p:nvSpPr>
        <p:spPr>
          <a:xfrm>
            <a:off x="2514600" y="857250"/>
            <a:ext cx="4114800" cy="23145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0" name="Shape 340"/>
          <p:cNvSpPr txBox="1"/>
          <p:nvPr>
            <p:ph idx="1" type="body"/>
          </p:nvPr>
        </p:nvSpPr>
        <p:spPr>
          <a:xfrm>
            <a:off x="914400" y="3300412"/>
            <a:ext cx="7315200" cy="2700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41" name="Shape 341"/>
          <p:cNvSpPr txBox="1"/>
          <p:nvPr>
            <p:ph idx="12" type="sldNum"/>
          </p:nvPr>
        </p:nvSpPr>
        <p:spPr>
          <a:xfrm>
            <a:off x="5179484" y="6513910"/>
            <a:ext cx="3962400" cy="3441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0" name="Shape 350"/>
        <p:cNvGrpSpPr/>
        <p:nvPr/>
      </p:nvGrpSpPr>
      <p:grpSpPr>
        <a:xfrm>
          <a:off x="0" y="0"/>
          <a:ext cx="0" cy="0"/>
          <a:chOff x="0" y="0"/>
          <a:chExt cx="0" cy="0"/>
        </a:xfrm>
      </p:grpSpPr>
      <p:sp>
        <p:nvSpPr>
          <p:cNvPr id="351" name="Shape 351"/>
          <p:cNvSpPr/>
          <p:nvPr>
            <p:ph idx="2" type="sldImg"/>
          </p:nvPr>
        </p:nvSpPr>
        <p:spPr>
          <a:xfrm>
            <a:off x="2514600" y="857250"/>
            <a:ext cx="4114800" cy="2314575"/>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2" name="Shape 352"/>
          <p:cNvSpPr txBox="1"/>
          <p:nvPr>
            <p:ph idx="1" type="body"/>
          </p:nvPr>
        </p:nvSpPr>
        <p:spPr>
          <a:xfrm>
            <a:off x="914400" y="3300412"/>
            <a:ext cx="7315200" cy="2700338"/>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53" name="Shape 353"/>
          <p:cNvSpPr txBox="1"/>
          <p:nvPr>
            <p:ph idx="12" type="sldNum"/>
          </p:nvPr>
        </p:nvSpPr>
        <p:spPr>
          <a:xfrm>
            <a:off x="5179484" y="6513910"/>
            <a:ext cx="3962400" cy="34409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8" name="Shape 358"/>
        <p:cNvGrpSpPr/>
        <p:nvPr/>
      </p:nvGrpSpPr>
      <p:grpSpPr>
        <a:xfrm>
          <a:off x="0" y="0"/>
          <a:ext cx="0" cy="0"/>
          <a:chOff x="0" y="0"/>
          <a:chExt cx="0" cy="0"/>
        </a:xfrm>
      </p:grpSpPr>
      <p:sp>
        <p:nvSpPr>
          <p:cNvPr id="359" name="Shape 359"/>
          <p:cNvSpPr/>
          <p:nvPr>
            <p:ph idx="2" type="sldImg"/>
          </p:nvPr>
        </p:nvSpPr>
        <p:spPr>
          <a:xfrm>
            <a:off x="2514600" y="857250"/>
            <a:ext cx="4114800" cy="2314575"/>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0" name="Shape 360"/>
          <p:cNvSpPr txBox="1"/>
          <p:nvPr>
            <p:ph idx="1" type="body"/>
          </p:nvPr>
        </p:nvSpPr>
        <p:spPr>
          <a:xfrm>
            <a:off x="914400" y="3300412"/>
            <a:ext cx="7315200" cy="2700338"/>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61" name="Shape 361"/>
          <p:cNvSpPr txBox="1"/>
          <p:nvPr>
            <p:ph idx="12" type="sldNum"/>
          </p:nvPr>
        </p:nvSpPr>
        <p:spPr>
          <a:xfrm>
            <a:off x="5179484" y="6513910"/>
            <a:ext cx="3962400" cy="34409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7" name="Shape 367"/>
        <p:cNvGrpSpPr/>
        <p:nvPr/>
      </p:nvGrpSpPr>
      <p:grpSpPr>
        <a:xfrm>
          <a:off x="0" y="0"/>
          <a:ext cx="0" cy="0"/>
          <a:chOff x="0" y="0"/>
          <a:chExt cx="0" cy="0"/>
        </a:xfrm>
      </p:grpSpPr>
      <p:sp>
        <p:nvSpPr>
          <p:cNvPr id="368" name="Shape 368"/>
          <p:cNvSpPr/>
          <p:nvPr>
            <p:ph idx="2" type="sldImg"/>
          </p:nvPr>
        </p:nvSpPr>
        <p:spPr>
          <a:xfrm>
            <a:off x="2514600" y="857250"/>
            <a:ext cx="4114800" cy="2314575"/>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9" name="Shape 369"/>
          <p:cNvSpPr txBox="1"/>
          <p:nvPr>
            <p:ph idx="1" type="body"/>
          </p:nvPr>
        </p:nvSpPr>
        <p:spPr>
          <a:xfrm>
            <a:off x="914400" y="3300412"/>
            <a:ext cx="7315200" cy="2700338"/>
          </a:xfrm>
          <a:prstGeom prst="rect">
            <a:avLst/>
          </a:prstGeom>
          <a:noFill/>
          <a:ln>
            <a:noFill/>
          </a:ln>
        </p:spPr>
        <p:txBody>
          <a:bodyPr anchorCtr="0" anchor="t" bIns="45700" lIns="91425" spcFirstLastPara="1" rIns="91425" wrap="square" tIns="45700">
            <a:noAutofit/>
          </a:bodyPr>
          <a:lstStyle/>
          <a:p>
            <a:pPr indent="-317500" lvl="0" marL="457200" marR="0" rtl="0" algn="l">
              <a:spcBef>
                <a:spcPts val="0"/>
              </a:spcBef>
              <a:spcAft>
                <a:spcPts val="0"/>
              </a:spcAft>
              <a:buSzPts val="1400"/>
              <a:buChar char="●"/>
            </a:pPr>
            <a:r>
              <a:rPr lang="en-US"/>
              <a:t>Open in a new window - leaving lsu.edu, documents, pdfs</a:t>
            </a:r>
            <a:endParaRPr/>
          </a:p>
          <a:p>
            <a:pPr indent="-317500" lvl="0" marL="457200" marR="0" rtl="0" algn="l">
              <a:spcBef>
                <a:spcPts val="0"/>
              </a:spcBef>
              <a:spcAft>
                <a:spcPts val="0"/>
              </a:spcAft>
              <a:buSzPts val="1400"/>
              <a:buChar char="●"/>
            </a:pPr>
            <a:r>
              <a:rPr lang="en-US"/>
              <a:t>Empty links - extra coding in navigation, not actually a link, but an action</a:t>
            </a:r>
            <a:endParaRPr/>
          </a:p>
        </p:txBody>
      </p:sp>
      <p:sp>
        <p:nvSpPr>
          <p:cNvPr id="370" name="Shape 370"/>
          <p:cNvSpPr txBox="1"/>
          <p:nvPr>
            <p:ph idx="12" type="sldNum"/>
          </p:nvPr>
        </p:nvSpPr>
        <p:spPr>
          <a:xfrm>
            <a:off x="5179484" y="6513910"/>
            <a:ext cx="3962400" cy="34409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5" name="Shape 375"/>
        <p:cNvGrpSpPr/>
        <p:nvPr/>
      </p:nvGrpSpPr>
      <p:grpSpPr>
        <a:xfrm>
          <a:off x="0" y="0"/>
          <a:ext cx="0" cy="0"/>
          <a:chOff x="0" y="0"/>
          <a:chExt cx="0" cy="0"/>
        </a:xfrm>
      </p:grpSpPr>
      <p:sp>
        <p:nvSpPr>
          <p:cNvPr id="376" name="Shape 376"/>
          <p:cNvSpPr/>
          <p:nvPr>
            <p:ph idx="2" type="sldImg"/>
          </p:nvPr>
        </p:nvSpPr>
        <p:spPr>
          <a:xfrm>
            <a:off x="2514600" y="857250"/>
            <a:ext cx="4114800" cy="23145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7" name="Shape 377"/>
          <p:cNvSpPr txBox="1"/>
          <p:nvPr>
            <p:ph idx="1" type="body"/>
          </p:nvPr>
        </p:nvSpPr>
        <p:spPr>
          <a:xfrm>
            <a:off x="914400" y="3300412"/>
            <a:ext cx="7315200" cy="2700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a:p>
        </p:txBody>
      </p:sp>
      <p:sp>
        <p:nvSpPr>
          <p:cNvPr id="378" name="Shape 378"/>
          <p:cNvSpPr txBox="1"/>
          <p:nvPr>
            <p:ph idx="12" type="sldNum"/>
          </p:nvPr>
        </p:nvSpPr>
        <p:spPr>
          <a:xfrm>
            <a:off x="5179484" y="6513910"/>
            <a:ext cx="3962400" cy="3441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7" name="Shape 387"/>
        <p:cNvGrpSpPr/>
        <p:nvPr/>
      </p:nvGrpSpPr>
      <p:grpSpPr>
        <a:xfrm>
          <a:off x="0" y="0"/>
          <a:ext cx="0" cy="0"/>
          <a:chOff x="0" y="0"/>
          <a:chExt cx="0" cy="0"/>
        </a:xfrm>
      </p:grpSpPr>
      <p:sp>
        <p:nvSpPr>
          <p:cNvPr id="388" name="Shape 388"/>
          <p:cNvSpPr/>
          <p:nvPr>
            <p:ph idx="2" type="sldImg"/>
          </p:nvPr>
        </p:nvSpPr>
        <p:spPr>
          <a:xfrm>
            <a:off x="2514600" y="857250"/>
            <a:ext cx="4114800" cy="2314575"/>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9" name="Shape 389"/>
          <p:cNvSpPr txBox="1"/>
          <p:nvPr>
            <p:ph idx="1" type="body"/>
          </p:nvPr>
        </p:nvSpPr>
        <p:spPr>
          <a:xfrm>
            <a:off x="914400" y="3300412"/>
            <a:ext cx="7315200" cy="2700338"/>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90" name="Shape 390"/>
          <p:cNvSpPr txBox="1"/>
          <p:nvPr>
            <p:ph idx="12" type="sldNum"/>
          </p:nvPr>
        </p:nvSpPr>
        <p:spPr>
          <a:xfrm>
            <a:off x="5179484" y="6513910"/>
            <a:ext cx="3962400" cy="34409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7" name="Shape 397"/>
        <p:cNvGrpSpPr/>
        <p:nvPr/>
      </p:nvGrpSpPr>
      <p:grpSpPr>
        <a:xfrm>
          <a:off x="0" y="0"/>
          <a:ext cx="0" cy="0"/>
          <a:chOff x="0" y="0"/>
          <a:chExt cx="0" cy="0"/>
        </a:xfrm>
      </p:grpSpPr>
      <p:sp>
        <p:nvSpPr>
          <p:cNvPr id="398" name="Shape 398"/>
          <p:cNvSpPr txBox="1"/>
          <p:nvPr>
            <p:ph idx="1" type="body"/>
          </p:nvPr>
        </p:nvSpPr>
        <p:spPr>
          <a:xfrm>
            <a:off x="914400" y="3300412"/>
            <a:ext cx="7315200" cy="27003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
        <p:nvSpPr>
          <p:cNvPr id="399" name="Shape 399"/>
          <p:cNvSpPr/>
          <p:nvPr>
            <p:ph idx="2" type="sldImg"/>
          </p:nvPr>
        </p:nvSpPr>
        <p:spPr>
          <a:xfrm>
            <a:off x="2514600" y="857250"/>
            <a:ext cx="4114800" cy="23145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4" name="Shape 404"/>
        <p:cNvGrpSpPr/>
        <p:nvPr/>
      </p:nvGrpSpPr>
      <p:grpSpPr>
        <a:xfrm>
          <a:off x="0" y="0"/>
          <a:ext cx="0" cy="0"/>
          <a:chOff x="0" y="0"/>
          <a:chExt cx="0" cy="0"/>
        </a:xfrm>
      </p:grpSpPr>
      <p:sp>
        <p:nvSpPr>
          <p:cNvPr id="405" name="Shape 405"/>
          <p:cNvSpPr/>
          <p:nvPr>
            <p:ph idx="2" type="sldImg"/>
          </p:nvPr>
        </p:nvSpPr>
        <p:spPr>
          <a:xfrm>
            <a:off x="2514600" y="857250"/>
            <a:ext cx="4114800" cy="2314575"/>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6" name="Shape 406"/>
          <p:cNvSpPr txBox="1"/>
          <p:nvPr>
            <p:ph idx="1" type="body"/>
          </p:nvPr>
        </p:nvSpPr>
        <p:spPr>
          <a:xfrm>
            <a:off x="914400" y="3300412"/>
            <a:ext cx="7315200" cy="2700338"/>
          </a:xfrm>
          <a:prstGeom prst="rect">
            <a:avLst/>
          </a:prstGeom>
          <a:noFill/>
          <a:ln>
            <a:noFill/>
          </a:ln>
        </p:spPr>
        <p:txBody>
          <a:bodyPr anchorCtr="0" anchor="t" bIns="45700" lIns="91425" spcFirstLastPara="1" rIns="91425" wrap="square" tIns="45700">
            <a:noAutofit/>
          </a:bodyPr>
          <a:lstStyle/>
          <a:p>
            <a:pPr indent="-304800" lvl="0" marL="457200" marR="0" rtl="0" algn="l">
              <a:spcBef>
                <a:spcPts val="0"/>
              </a:spcBef>
              <a:spcAft>
                <a:spcPts val="0"/>
              </a:spcAft>
              <a:buClr>
                <a:schemeClr val="dk1"/>
              </a:buClr>
              <a:buSzPts val="1200"/>
              <a:buFont typeface="Calibri"/>
              <a:buChar char="●"/>
            </a:pPr>
            <a:r>
              <a:rPr lang="en-US"/>
              <a:t>Text in images</a:t>
            </a:r>
            <a:endParaRPr/>
          </a:p>
          <a:p>
            <a:pPr indent="-317500" lvl="1" marL="914400" marR="0" rtl="0" algn="l">
              <a:spcBef>
                <a:spcPts val="0"/>
              </a:spcBef>
              <a:spcAft>
                <a:spcPts val="0"/>
              </a:spcAft>
              <a:buSzPts val="1400"/>
              <a:buChar char="○"/>
            </a:pPr>
            <a:r>
              <a:rPr lang="en-US"/>
              <a:t>can’t trap large amounts of text in images</a:t>
            </a:r>
            <a:endParaRPr/>
          </a:p>
          <a:p>
            <a:pPr indent="-317500" lvl="1" marL="914400" marR="0" rtl="0" algn="l">
              <a:spcBef>
                <a:spcPts val="0"/>
              </a:spcBef>
              <a:spcAft>
                <a:spcPts val="0"/>
              </a:spcAft>
              <a:buSzPts val="1400"/>
              <a:buChar char="○"/>
            </a:pPr>
            <a:r>
              <a:rPr lang="en-US"/>
              <a:t>copy needs to be in body copy</a:t>
            </a:r>
            <a:endParaRPr/>
          </a:p>
        </p:txBody>
      </p:sp>
      <p:sp>
        <p:nvSpPr>
          <p:cNvPr id="407" name="Shape 407"/>
          <p:cNvSpPr txBox="1"/>
          <p:nvPr>
            <p:ph idx="12" type="sldNum"/>
          </p:nvPr>
        </p:nvSpPr>
        <p:spPr>
          <a:xfrm>
            <a:off x="5179484" y="6513910"/>
            <a:ext cx="3962400" cy="34409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2" name="Shape 412"/>
        <p:cNvGrpSpPr/>
        <p:nvPr/>
      </p:nvGrpSpPr>
      <p:grpSpPr>
        <a:xfrm>
          <a:off x="0" y="0"/>
          <a:ext cx="0" cy="0"/>
          <a:chOff x="0" y="0"/>
          <a:chExt cx="0" cy="0"/>
        </a:xfrm>
      </p:grpSpPr>
      <p:sp>
        <p:nvSpPr>
          <p:cNvPr id="413" name="Shape 413"/>
          <p:cNvSpPr/>
          <p:nvPr>
            <p:ph idx="2" type="sldImg"/>
          </p:nvPr>
        </p:nvSpPr>
        <p:spPr>
          <a:xfrm>
            <a:off x="2514600" y="857250"/>
            <a:ext cx="4114800" cy="2314575"/>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4" name="Shape 414"/>
          <p:cNvSpPr txBox="1"/>
          <p:nvPr>
            <p:ph idx="1" type="body"/>
          </p:nvPr>
        </p:nvSpPr>
        <p:spPr>
          <a:xfrm>
            <a:off x="914400" y="3300412"/>
            <a:ext cx="7315200" cy="2700338"/>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415" name="Shape 415"/>
          <p:cNvSpPr txBox="1"/>
          <p:nvPr>
            <p:ph idx="12" type="sldNum"/>
          </p:nvPr>
        </p:nvSpPr>
        <p:spPr>
          <a:xfrm>
            <a:off x="5179484" y="6513910"/>
            <a:ext cx="3962400" cy="34409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1" name="Shape 421"/>
        <p:cNvGrpSpPr/>
        <p:nvPr/>
      </p:nvGrpSpPr>
      <p:grpSpPr>
        <a:xfrm>
          <a:off x="0" y="0"/>
          <a:ext cx="0" cy="0"/>
          <a:chOff x="0" y="0"/>
          <a:chExt cx="0" cy="0"/>
        </a:xfrm>
      </p:grpSpPr>
      <p:sp>
        <p:nvSpPr>
          <p:cNvPr id="422" name="Shape 422"/>
          <p:cNvSpPr/>
          <p:nvPr>
            <p:ph idx="2" type="sldImg"/>
          </p:nvPr>
        </p:nvSpPr>
        <p:spPr>
          <a:xfrm>
            <a:off x="2514600" y="857250"/>
            <a:ext cx="4114800" cy="23145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3" name="Shape 423"/>
          <p:cNvSpPr txBox="1"/>
          <p:nvPr>
            <p:ph idx="1" type="body"/>
          </p:nvPr>
        </p:nvSpPr>
        <p:spPr>
          <a:xfrm>
            <a:off x="914400" y="3300412"/>
            <a:ext cx="7315200" cy="2700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424" name="Shape 424"/>
          <p:cNvSpPr txBox="1"/>
          <p:nvPr>
            <p:ph idx="12" type="sldNum"/>
          </p:nvPr>
        </p:nvSpPr>
        <p:spPr>
          <a:xfrm>
            <a:off x="5179484" y="6513910"/>
            <a:ext cx="3962400" cy="3441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6" name="Shape 106"/>
        <p:cNvGrpSpPr/>
        <p:nvPr/>
      </p:nvGrpSpPr>
      <p:grpSpPr>
        <a:xfrm>
          <a:off x="0" y="0"/>
          <a:ext cx="0" cy="0"/>
          <a:chOff x="0" y="0"/>
          <a:chExt cx="0" cy="0"/>
        </a:xfrm>
      </p:grpSpPr>
      <p:sp>
        <p:nvSpPr>
          <p:cNvPr id="107" name="Shape 107"/>
          <p:cNvSpPr txBox="1"/>
          <p:nvPr>
            <p:ph idx="1" type="body"/>
          </p:nvPr>
        </p:nvSpPr>
        <p:spPr>
          <a:xfrm>
            <a:off x="914400" y="3300412"/>
            <a:ext cx="7315200" cy="27003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
        <p:nvSpPr>
          <p:cNvPr id="108" name="Shape 108"/>
          <p:cNvSpPr/>
          <p:nvPr>
            <p:ph idx="2" type="sldImg"/>
          </p:nvPr>
        </p:nvSpPr>
        <p:spPr>
          <a:xfrm>
            <a:off x="2514600" y="857250"/>
            <a:ext cx="4114800" cy="23145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0" name="Shape 430"/>
        <p:cNvGrpSpPr/>
        <p:nvPr/>
      </p:nvGrpSpPr>
      <p:grpSpPr>
        <a:xfrm>
          <a:off x="0" y="0"/>
          <a:ext cx="0" cy="0"/>
          <a:chOff x="0" y="0"/>
          <a:chExt cx="0" cy="0"/>
        </a:xfrm>
      </p:grpSpPr>
      <p:sp>
        <p:nvSpPr>
          <p:cNvPr id="431" name="Shape 431"/>
          <p:cNvSpPr/>
          <p:nvPr>
            <p:ph idx="2" type="sldImg"/>
          </p:nvPr>
        </p:nvSpPr>
        <p:spPr>
          <a:xfrm>
            <a:off x="2514600" y="857250"/>
            <a:ext cx="4114800" cy="23145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2" name="Shape 432"/>
          <p:cNvSpPr txBox="1"/>
          <p:nvPr>
            <p:ph idx="1" type="body"/>
          </p:nvPr>
        </p:nvSpPr>
        <p:spPr>
          <a:xfrm>
            <a:off x="914400" y="3300412"/>
            <a:ext cx="7315200" cy="2700300"/>
          </a:xfrm>
          <a:prstGeom prst="rect">
            <a:avLst/>
          </a:prstGeom>
          <a:noFill/>
          <a:ln>
            <a:noFill/>
          </a:ln>
        </p:spPr>
        <p:txBody>
          <a:bodyPr anchorCtr="0" anchor="t" bIns="45700" lIns="91425" spcFirstLastPara="1" rIns="91425" wrap="square" tIns="45700">
            <a:noAutofit/>
          </a:bodyPr>
          <a:lstStyle/>
          <a:p>
            <a:pPr indent="-304800" lvl="0" marL="457200" marR="0" rtl="0" algn="l">
              <a:spcBef>
                <a:spcPts val="0"/>
              </a:spcBef>
              <a:spcAft>
                <a:spcPts val="0"/>
              </a:spcAft>
              <a:buClr>
                <a:schemeClr val="dk1"/>
              </a:buClr>
              <a:buSzPts val="1200"/>
              <a:buFont typeface="Calibri"/>
              <a:buChar char="●"/>
            </a:pPr>
            <a:r>
              <a:rPr lang="en-US"/>
              <a:t>Text in images</a:t>
            </a:r>
            <a:endParaRPr/>
          </a:p>
          <a:p>
            <a:pPr indent="-317500" lvl="1" marL="914400" marR="0" rtl="0" algn="l">
              <a:spcBef>
                <a:spcPts val="0"/>
              </a:spcBef>
              <a:spcAft>
                <a:spcPts val="0"/>
              </a:spcAft>
              <a:buSzPts val="1400"/>
              <a:buChar char="○"/>
            </a:pPr>
            <a:r>
              <a:rPr lang="en-US"/>
              <a:t>can’t trap large amounts of text in images</a:t>
            </a:r>
            <a:endParaRPr/>
          </a:p>
          <a:p>
            <a:pPr indent="-317500" lvl="1" marL="914400" marR="0" rtl="0" algn="l">
              <a:spcBef>
                <a:spcPts val="0"/>
              </a:spcBef>
              <a:spcAft>
                <a:spcPts val="0"/>
              </a:spcAft>
              <a:buSzPts val="1400"/>
              <a:buChar char="○"/>
            </a:pPr>
            <a:r>
              <a:rPr lang="en-US"/>
              <a:t>copy needs to be in body copy</a:t>
            </a:r>
            <a:endParaRPr/>
          </a:p>
        </p:txBody>
      </p:sp>
      <p:sp>
        <p:nvSpPr>
          <p:cNvPr id="433" name="Shape 433"/>
          <p:cNvSpPr txBox="1"/>
          <p:nvPr>
            <p:ph idx="12" type="sldNum"/>
          </p:nvPr>
        </p:nvSpPr>
        <p:spPr>
          <a:xfrm>
            <a:off x="5179484" y="6513910"/>
            <a:ext cx="3962400" cy="3441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8" name="Shape 438"/>
        <p:cNvGrpSpPr/>
        <p:nvPr/>
      </p:nvGrpSpPr>
      <p:grpSpPr>
        <a:xfrm>
          <a:off x="0" y="0"/>
          <a:ext cx="0" cy="0"/>
          <a:chOff x="0" y="0"/>
          <a:chExt cx="0" cy="0"/>
        </a:xfrm>
      </p:grpSpPr>
      <p:sp>
        <p:nvSpPr>
          <p:cNvPr id="439" name="Shape 439"/>
          <p:cNvSpPr/>
          <p:nvPr>
            <p:ph idx="2" type="sldImg"/>
          </p:nvPr>
        </p:nvSpPr>
        <p:spPr>
          <a:xfrm>
            <a:off x="2514600" y="857250"/>
            <a:ext cx="4114800" cy="23145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0" name="Shape 440"/>
          <p:cNvSpPr txBox="1"/>
          <p:nvPr>
            <p:ph idx="1" type="body"/>
          </p:nvPr>
        </p:nvSpPr>
        <p:spPr>
          <a:xfrm>
            <a:off x="914400" y="3300412"/>
            <a:ext cx="7315200" cy="2700300"/>
          </a:xfrm>
          <a:prstGeom prst="rect">
            <a:avLst/>
          </a:prstGeom>
          <a:noFill/>
          <a:ln>
            <a:noFill/>
          </a:ln>
        </p:spPr>
        <p:txBody>
          <a:bodyPr anchorCtr="0" anchor="t" bIns="45700" lIns="91425" spcFirstLastPara="1" rIns="91425" wrap="square" tIns="45700">
            <a:noAutofit/>
          </a:bodyPr>
          <a:lstStyle/>
          <a:p>
            <a:pPr indent="-317500" lvl="0" marL="457200" marR="0" rtl="0" algn="l">
              <a:spcBef>
                <a:spcPts val="0"/>
              </a:spcBef>
              <a:spcAft>
                <a:spcPts val="0"/>
              </a:spcAft>
              <a:buSzPts val="1400"/>
              <a:buChar char="●"/>
            </a:pPr>
            <a:r>
              <a:rPr lang="en-US"/>
              <a:t>Ignore Title &amp; Description fields</a:t>
            </a:r>
            <a:endParaRPr/>
          </a:p>
          <a:p>
            <a:pPr indent="-317500" lvl="0" marL="457200" marR="0" rtl="0" algn="l">
              <a:spcBef>
                <a:spcPts val="0"/>
              </a:spcBef>
              <a:spcAft>
                <a:spcPts val="0"/>
              </a:spcAft>
              <a:buSzPts val="1400"/>
              <a:buChar char="●"/>
            </a:pPr>
            <a:r>
              <a:rPr lang="en-US"/>
              <a:t>Only use caption if you want text to appear beneath image</a:t>
            </a:r>
            <a:endParaRPr/>
          </a:p>
          <a:p>
            <a:pPr indent="-317500" lvl="0" marL="457200" marR="0" rtl="0" algn="l">
              <a:spcBef>
                <a:spcPts val="0"/>
              </a:spcBef>
              <a:spcAft>
                <a:spcPts val="0"/>
              </a:spcAft>
              <a:buSzPts val="1400"/>
              <a:buChar char="●"/>
            </a:pPr>
            <a:r>
              <a:rPr lang="en-US"/>
              <a:t>Always fill out Alt Text.</a:t>
            </a:r>
            <a:endParaRPr/>
          </a:p>
        </p:txBody>
      </p:sp>
      <p:sp>
        <p:nvSpPr>
          <p:cNvPr id="441" name="Shape 441"/>
          <p:cNvSpPr txBox="1"/>
          <p:nvPr>
            <p:ph idx="12" type="sldNum"/>
          </p:nvPr>
        </p:nvSpPr>
        <p:spPr>
          <a:xfrm>
            <a:off x="5179484" y="6513910"/>
            <a:ext cx="3962400" cy="3441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7" name="Shape 447"/>
        <p:cNvGrpSpPr/>
        <p:nvPr/>
      </p:nvGrpSpPr>
      <p:grpSpPr>
        <a:xfrm>
          <a:off x="0" y="0"/>
          <a:ext cx="0" cy="0"/>
          <a:chOff x="0" y="0"/>
          <a:chExt cx="0" cy="0"/>
        </a:xfrm>
      </p:grpSpPr>
      <p:sp>
        <p:nvSpPr>
          <p:cNvPr id="448" name="Shape 448"/>
          <p:cNvSpPr/>
          <p:nvPr>
            <p:ph idx="2" type="sldImg"/>
          </p:nvPr>
        </p:nvSpPr>
        <p:spPr>
          <a:xfrm>
            <a:off x="2514600" y="857250"/>
            <a:ext cx="4114800" cy="23145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9" name="Shape 449"/>
          <p:cNvSpPr txBox="1"/>
          <p:nvPr>
            <p:ph idx="1" type="body"/>
          </p:nvPr>
        </p:nvSpPr>
        <p:spPr>
          <a:xfrm>
            <a:off x="914400" y="3300412"/>
            <a:ext cx="7315200" cy="2700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a:t>Description = alt text</a:t>
            </a:r>
            <a:endParaRPr/>
          </a:p>
          <a:p>
            <a:pPr indent="0" lvl="0" marL="0" marR="0" rtl="0" algn="l">
              <a:spcBef>
                <a:spcPts val="0"/>
              </a:spcBef>
              <a:spcAft>
                <a:spcPts val="0"/>
              </a:spcAft>
              <a:buNone/>
            </a:pPr>
            <a:r>
              <a:rPr lang="en-US"/>
              <a:t>Photos and images in Omni sliders should not contain any text. All </a:t>
            </a:r>
            <a:r>
              <a:rPr lang="en-US"/>
              <a:t>necessary text should be in the Title &amp; Caption</a:t>
            </a:r>
            <a:r>
              <a:rPr lang="en-US"/>
              <a:t> </a:t>
            </a:r>
            <a:endParaRPr/>
          </a:p>
        </p:txBody>
      </p:sp>
      <p:sp>
        <p:nvSpPr>
          <p:cNvPr id="450" name="Shape 450"/>
          <p:cNvSpPr txBox="1"/>
          <p:nvPr>
            <p:ph idx="12" type="sldNum"/>
          </p:nvPr>
        </p:nvSpPr>
        <p:spPr>
          <a:xfrm>
            <a:off x="5179484" y="6513910"/>
            <a:ext cx="3962400" cy="3441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5" name="Shape 455"/>
        <p:cNvGrpSpPr/>
        <p:nvPr/>
      </p:nvGrpSpPr>
      <p:grpSpPr>
        <a:xfrm>
          <a:off x="0" y="0"/>
          <a:ext cx="0" cy="0"/>
          <a:chOff x="0" y="0"/>
          <a:chExt cx="0" cy="0"/>
        </a:xfrm>
      </p:grpSpPr>
      <p:sp>
        <p:nvSpPr>
          <p:cNvPr id="456" name="Shape 456"/>
          <p:cNvSpPr/>
          <p:nvPr>
            <p:ph idx="2" type="sldImg"/>
          </p:nvPr>
        </p:nvSpPr>
        <p:spPr>
          <a:xfrm>
            <a:off x="2514600" y="857250"/>
            <a:ext cx="4114800" cy="23145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7" name="Shape 457"/>
          <p:cNvSpPr txBox="1"/>
          <p:nvPr>
            <p:ph idx="1" type="body"/>
          </p:nvPr>
        </p:nvSpPr>
        <p:spPr>
          <a:xfrm>
            <a:off x="914400" y="3300412"/>
            <a:ext cx="7315200" cy="2700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458" name="Shape 458"/>
          <p:cNvSpPr txBox="1"/>
          <p:nvPr>
            <p:ph idx="12" type="sldNum"/>
          </p:nvPr>
        </p:nvSpPr>
        <p:spPr>
          <a:xfrm>
            <a:off x="5179484" y="6513910"/>
            <a:ext cx="3962400" cy="3441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5" name="Shape 465"/>
        <p:cNvGrpSpPr/>
        <p:nvPr/>
      </p:nvGrpSpPr>
      <p:grpSpPr>
        <a:xfrm>
          <a:off x="0" y="0"/>
          <a:ext cx="0" cy="0"/>
          <a:chOff x="0" y="0"/>
          <a:chExt cx="0" cy="0"/>
        </a:xfrm>
      </p:grpSpPr>
      <p:sp>
        <p:nvSpPr>
          <p:cNvPr id="466" name="Shape 466"/>
          <p:cNvSpPr/>
          <p:nvPr>
            <p:ph idx="2" type="sldImg"/>
          </p:nvPr>
        </p:nvSpPr>
        <p:spPr>
          <a:xfrm>
            <a:off x="2514600" y="857250"/>
            <a:ext cx="4114800" cy="23145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7" name="Shape 467"/>
          <p:cNvSpPr txBox="1"/>
          <p:nvPr>
            <p:ph idx="1" type="body"/>
          </p:nvPr>
        </p:nvSpPr>
        <p:spPr>
          <a:xfrm>
            <a:off x="914400" y="3300412"/>
            <a:ext cx="7315200" cy="2700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468" name="Shape 468"/>
          <p:cNvSpPr txBox="1"/>
          <p:nvPr>
            <p:ph idx="12" type="sldNum"/>
          </p:nvPr>
        </p:nvSpPr>
        <p:spPr>
          <a:xfrm>
            <a:off x="5179484" y="6513910"/>
            <a:ext cx="3962400" cy="3441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4" name="Shape 474"/>
        <p:cNvGrpSpPr/>
        <p:nvPr/>
      </p:nvGrpSpPr>
      <p:grpSpPr>
        <a:xfrm>
          <a:off x="0" y="0"/>
          <a:ext cx="0" cy="0"/>
          <a:chOff x="0" y="0"/>
          <a:chExt cx="0" cy="0"/>
        </a:xfrm>
      </p:grpSpPr>
      <p:sp>
        <p:nvSpPr>
          <p:cNvPr id="475" name="Shape 475"/>
          <p:cNvSpPr/>
          <p:nvPr>
            <p:ph idx="2" type="sldImg"/>
          </p:nvPr>
        </p:nvSpPr>
        <p:spPr>
          <a:xfrm>
            <a:off x="2514600" y="857250"/>
            <a:ext cx="4114800" cy="23145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6" name="Shape 476"/>
          <p:cNvSpPr txBox="1"/>
          <p:nvPr>
            <p:ph idx="1" type="body"/>
          </p:nvPr>
        </p:nvSpPr>
        <p:spPr>
          <a:xfrm>
            <a:off x="914400" y="3300412"/>
            <a:ext cx="7315200" cy="2700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477" name="Shape 477"/>
          <p:cNvSpPr txBox="1"/>
          <p:nvPr>
            <p:ph idx="12" type="sldNum"/>
          </p:nvPr>
        </p:nvSpPr>
        <p:spPr>
          <a:xfrm>
            <a:off x="5179484" y="6513910"/>
            <a:ext cx="3962400" cy="3441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3" name="Shape 483"/>
        <p:cNvGrpSpPr/>
        <p:nvPr/>
      </p:nvGrpSpPr>
      <p:grpSpPr>
        <a:xfrm>
          <a:off x="0" y="0"/>
          <a:ext cx="0" cy="0"/>
          <a:chOff x="0" y="0"/>
          <a:chExt cx="0" cy="0"/>
        </a:xfrm>
      </p:grpSpPr>
      <p:sp>
        <p:nvSpPr>
          <p:cNvPr id="484" name="Shape 484"/>
          <p:cNvSpPr/>
          <p:nvPr>
            <p:ph idx="2" type="sldImg"/>
          </p:nvPr>
        </p:nvSpPr>
        <p:spPr>
          <a:xfrm>
            <a:off x="2514600" y="857250"/>
            <a:ext cx="4114800" cy="23145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5" name="Shape 485"/>
          <p:cNvSpPr txBox="1"/>
          <p:nvPr>
            <p:ph idx="1" type="body"/>
          </p:nvPr>
        </p:nvSpPr>
        <p:spPr>
          <a:xfrm>
            <a:off x="914400" y="3300412"/>
            <a:ext cx="7315200" cy="2700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486" name="Shape 486"/>
          <p:cNvSpPr txBox="1"/>
          <p:nvPr>
            <p:ph idx="12" type="sldNum"/>
          </p:nvPr>
        </p:nvSpPr>
        <p:spPr>
          <a:xfrm>
            <a:off x="5179484" y="6513910"/>
            <a:ext cx="3962400" cy="3441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3" name="Shape 493"/>
        <p:cNvGrpSpPr/>
        <p:nvPr/>
      </p:nvGrpSpPr>
      <p:grpSpPr>
        <a:xfrm>
          <a:off x="0" y="0"/>
          <a:ext cx="0" cy="0"/>
          <a:chOff x="0" y="0"/>
          <a:chExt cx="0" cy="0"/>
        </a:xfrm>
      </p:grpSpPr>
      <p:sp>
        <p:nvSpPr>
          <p:cNvPr id="494" name="Shape 494"/>
          <p:cNvSpPr txBox="1"/>
          <p:nvPr>
            <p:ph idx="1" type="body"/>
          </p:nvPr>
        </p:nvSpPr>
        <p:spPr>
          <a:xfrm>
            <a:off x="914400" y="3300412"/>
            <a:ext cx="7315200" cy="27003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
        <p:nvSpPr>
          <p:cNvPr id="495" name="Shape 495"/>
          <p:cNvSpPr/>
          <p:nvPr>
            <p:ph idx="2" type="sldImg"/>
          </p:nvPr>
        </p:nvSpPr>
        <p:spPr>
          <a:xfrm>
            <a:off x="2514600" y="857250"/>
            <a:ext cx="4114800" cy="23145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0" name="Shape 500"/>
        <p:cNvGrpSpPr/>
        <p:nvPr/>
      </p:nvGrpSpPr>
      <p:grpSpPr>
        <a:xfrm>
          <a:off x="0" y="0"/>
          <a:ext cx="0" cy="0"/>
          <a:chOff x="0" y="0"/>
          <a:chExt cx="0" cy="0"/>
        </a:xfrm>
      </p:grpSpPr>
      <p:sp>
        <p:nvSpPr>
          <p:cNvPr id="501" name="Shape 501"/>
          <p:cNvSpPr/>
          <p:nvPr>
            <p:ph idx="2" type="sldImg"/>
          </p:nvPr>
        </p:nvSpPr>
        <p:spPr>
          <a:xfrm>
            <a:off x="2514600" y="857250"/>
            <a:ext cx="4114800" cy="2314575"/>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2" name="Shape 502"/>
          <p:cNvSpPr txBox="1"/>
          <p:nvPr>
            <p:ph idx="1" type="body"/>
          </p:nvPr>
        </p:nvSpPr>
        <p:spPr>
          <a:xfrm>
            <a:off x="914400" y="3300412"/>
            <a:ext cx="7315200" cy="2700338"/>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503" name="Shape 503"/>
          <p:cNvSpPr txBox="1"/>
          <p:nvPr>
            <p:ph idx="12" type="sldNum"/>
          </p:nvPr>
        </p:nvSpPr>
        <p:spPr>
          <a:xfrm>
            <a:off x="5179484" y="6513910"/>
            <a:ext cx="3962400" cy="34409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8" name="Shape 508"/>
        <p:cNvGrpSpPr/>
        <p:nvPr/>
      </p:nvGrpSpPr>
      <p:grpSpPr>
        <a:xfrm>
          <a:off x="0" y="0"/>
          <a:ext cx="0" cy="0"/>
          <a:chOff x="0" y="0"/>
          <a:chExt cx="0" cy="0"/>
        </a:xfrm>
      </p:grpSpPr>
      <p:sp>
        <p:nvSpPr>
          <p:cNvPr id="509" name="Shape 509"/>
          <p:cNvSpPr/>
          <p:nvPr>
            <p:ph idx="2" type="sldImg"/>
          </p:nvPr>
        </p:nvSpPr>
        <p:spPr>
          <a:xfrm>
            <a:off x="2514600" y="857250"/>
            <a:ext cx="4114800" cy="23145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0" name="Shape 510"/>
          <p:cNvSpPr txBox="1"/>
          <p:nvPr>
            <p:ph idx="1" type="body"/>
          </p:nvPr>
        </p:nvSpPr>
        <p:spPr>
          <a:xfrm>
            <a:off x="914400" y="3300412"/>
            <a:ext cx="7315200" cy="2700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511" name="Shape 511"/>
          <p:cNvSpPr txBox="1"/>
          <p:nvPr>
            <p:ph idx="12" type="sldNum"/>
          </p:nvPr>
        </p:nvSpPr>
        <p:spPr>
          <a:xfrm>
            <a:off x="5179484" y="6513910"/>
            <a:ext cx="3962400" cy="3441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3" name="Shape 113"/>
        <p:cNvGrpSpPr/>
        <p:nvPr/>
      </p:nvGrpSpPr>
      <p:grpSpPr>
        <a:xfrm>
          <a:off x="0" y="0"/>
          <a:ext cx="0" cy="0"/>
          <a:chOff x="0" y="0"/>
          <a:chExt cx="0" cy="0"/>
        </a:xfrm>
      </p:grpSpPr>
      <p:sp>
        <p:nvSpPr>
          <p:cNvPr id="114" name="Shape 114"/>
          <p:cNvSpPr/>
          <p:nvPr>
            <p:ph idx="2" type="sldImg"/>
          </p:nvPr>
        </p:nvSpPr>
        <p:spPr>
          <a:xfrm>
            <a:off x="2514600" y="857250"/>
            <a:ext cx="4114800" cy="23145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 name="Shape 115"/>
          <p:cNvSpPr txBox="1"/>
          <p:nvPr>
            <p:ph idx="1" type="body"/>
          </p:nvPr>
        </p:nvSpPr>
        <p:spPr>
          <a:xfrm>
            <a:off x="914400" y="3300412"/>
            <a:ext cx="7315200" cy="2700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a:p>
        </p:txBody>
      </p:sp>
      <p:sp>
        <p:nvSpPr>
          <p:cNvPr id="116" name="Shape 116"/>
          <p:cNvSpPr txBox="1"/>
          <p:nvPr>
            <p:ph idx="12" type="sldNum"/>
          </p:nvPr>
        </p:nvSpPr>
        <p:spPr>
          <a:xfrm>
            <a:off x="5179484" y="6513910"/>
            <a:ext cx="3962400" cy="3441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7" name="Shape 517"/>
        <p:cNvGrpSpPr/>
        <p:nvPr/>
      </p:nvGrpSpPr>
      <p:grpSpPr>
        <a:xfrm>
          <a:off x="0" y="0"/>
          <a:ext cx="0" cy="0"/>
          <a:chOff x="0" y="0"/>
          <a:chExt cx="0" cy="0"/>
        </a:xfrm>
      </p:grpSpPr>
      <p:sp>
        <p:nvSpPr>
          <p:cNvPr id="518" name="Shape 518"/>
          <p:cNvSpPr/>
          <p:nvPr>
            <p:ph idx="2" type="sldImg"/>
          </p:nvPr>
        </p:nvSpPr>
        <p:spPr>
          <a:xfrm>
            <a:off x="2514600" y="857250"/>
            <a:ext cx="4114800" cy="23145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9" name="Shape 519"/>
          <p:cNvSpPr txBox="1"/>
          <p:nvPr>
            <p:ph idx="1" type="body"/>
          </p:nvPr>
        </p:nvSpPr>
        <p:spPr>
          <a:xfrm>
            <a:off x="914400" y="3300412"/>
            <a:ext cx="7315200" cy="2700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520" name="Shape 520"/>
          <p:cNvSpPr txBox="1"/>
          <p:nvPr>
            <p:ph idx="12" type="sldNum"/>
          </p:nvPr>
        </p:nvSpPr>
        <p:spPr>
          <a:xfrm>
            <a:off x="5179484" y="6513910"/>
            <a:ext cx="3962400" cy="3441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5" name="Shape 525"/>
        <p:cNvGrpSpPr/>
        <p:nvPr/>
      </p:nvGrpSpPr>
      <p:grpSpPr>
        <a:xfrm>
          <a:off x="0" y="0"/>
          <a:ext cx="0" cy="0"/>
          <a:chOff x="0" y="0"/>
          <a:chExt cx="0" cy="0"/>
        </a:xfrm>
      </p:grpSpPr>
      <p:sp>
        <p:nvSpPr>
          <p:cNvPr id="526" name="Shape 526"/>
          <p:cNvSpPr/>
          <p:nvPr>
            <p:ph idx="2" type="sldImg"/>
          </p:nvPr>
        </p:nvSpPr>
        <p:spPr>
          <a:xfrm>
            <a:off x="2514600" y="857250"/>
            <a:ext cx="4114800" cy="23145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7" name="Shape 527"/>
          <p:cNvSpPr txBox="1"/>
          <p:nvPr>
            <p:ph idx="1" type="body"/>
          </p:nvPr>
        </p:nvSpPr>
        <p:spPr>
          <a:xfrm>
            <a:off x="914400" y="3300412"/>
            <a:ext cx="7315200" cy="2700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528" name="Shape 528"/>
          <p:cNvSpPr txBox="1"/>
          <p:nvPr>
            <p:ph idx="12" type="sldNum"/>
          </p:nvPr>
        </p:nvSpPr>
        <p:spPr>
          <a:xfrm>
            <a:off x="5179484" y="6513910"/>
            <a:ext cx="3962400" cy="3441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3" name="Shape 533"/>
        <p:cNvGrpSpPr/>
        <p:nvPr/>
      </p:nvGrpSpPr>
      <p:grpSpPr>
        <a:xfrm>
          <a:off x="0" y="0"/>
          <a:ext cx="0" cy="0"/>
          <a:chOff x="0" y="0"/>
          <a:chExt cx="0" cy="0"/>
        </a:xfrm>
      </p:grpSpPr>
      <p:sp>
        <p:nvSpPr>
          <p:cNvPr id="534" name="Shape 534"/>
          <p:cNvSpPr txBox="1"/>
          <p:nvPr>
            <p:ph idx="1" type="body"/>
          </p:nvPr>
        </p:nvSpPr>
        <p:spPr>
          <a:xfrm>
            <a:off x="914400" y="3300412"/>
            <a:ext cx="7315200" cy="27003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
        <p:nvSpPr>
          <p:cNvPr id="535" name="Shape 535"/>
          <p:cNvSpPr/>
          <p:nvPr>
            <p:ph idx="2" type="sldImg"/>
          </p:nvPr>
        </p:nvSpPr>
        <p:spPr>
          <a:xfrm>
            <a:off x="2514600" y="857250"/>
            <a:ext cx="4114800" cy="23145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0" name="Shape 540"/>
        <p:cNvGrpSpPr/>
        <p:nvPr/>
      </p:nvGrpSpPr>
      <p:grpSpPr>
        <a:xfrm>
          <a:off x="0" y="0"/>
          <a:ext cx="0" cy="0"/>
          <a:chOff x="0" y="0"/>
          <a:chExt cx="0" cy="0"/>
        </a:xfrm>
      </p:grpSpPr>
      <p:sp>
        <p:nvSpPr>
          <p:cNvPr id="541" name="Shape 541"/>
          <p:cNvSpPr/>
          <p:nvPr>
            <p:ph idx="2" type="sldImg"/>
          </p:nvPr>
        </p:nvSpPr>
        <p:spPr>
          <a:xfrm>
            <a:off x="2514600" y="857250"/>
            <a:ext cx="4114800" cy="2314575"/>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2" name="Shape 542"/>
          <p:cNvSpPr txBox="1"/>
          <p:nvPr>
            <p:ph idx="1" type="body"/>
          </p:nvPr>
        </p:nvSpPr>
        <p:spPr>
          <a:xfrm>
            <a:off x="914400" y="3300412"/>
            <a:ext cx="7315200" cy="2700338"/>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543" name="Shape 543"/>
          <p:cNvSpPr txBox="1"/>
          <p:nvPr>
            <p:ph idx="12" type="sldNum"/>
          </p:nvPr>
        </p:nvSpPr>
        <p:spPr>
          <a:xfrm>
            <a:off x="5179484" y="6513910"/>
            <a:ext cx="3962400" cy="34409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1" name="Shape 551"/>
        <p:cNvGrpSpPr/>
        <p:nvPr/>
      </p:nvGrpSpPr>
      <p:grpSpPr>
        <a:xfrm>
          <a:off x="0" y="0"/>
          <a:ext cx="0" cy="0"/>
          <a:chOff x="0" y="0"/>
          <a:chExt cx="0" cy="0"/>
        </a:xfrm>
      </p:grpSpPr>
      <p:sp>
        <p:nvSpPr>
          <p:cNvPr id="552" name="Shape 552"/>
          <p:cNvSpPr/>
          <p:nvPr>
            <p:ph idx="2" type="sldImg"/>
          </p:nvPr>
        </p:nvSpPr>
        <p:spPr>
          <a:xfrm>
            <a:off x="2514600" y="857250"/>
            <a:ext cx="4114800" cy="23145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3" name="Shape 553"/>
          <p:cNvSpPr txBox="1"/>
          <p:nvPr>
            <p:ph idx="1" type="body"/>
          </p:nvPr>
        </p:nvSpPr>
        <p:spPr>
          <a:xfrm>
            <a:off x="914400" y="3300412"/>
            <a:ext cx="7315200" cy="2700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554" name="Shape 554"/>
          <p:cNvSpPr txBox="1"/>
          <p:nvPr>
            <p:ph idx="12" type="sldNum"/>
          </p:nvPr>
        </p:nvSpPr>
        <p:spPr>
          <a:xfrm>
            <a:off x="5179484" y="6513910"/>
            <a:ext cx="3962400" cy="3441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0" name="Shape 560"/>
        <p:cNvGrpSpPr/>
        <p:nvPr/>
      </p:nvGrpSpPr>
      <p:grpSpPr>
        <a:xfrm>
          <a:off x="0" y="0"/>
          <a:ext cx="0" cy="0"/>
          <a:chOff x="0" y="0"/>
          <a:chExt cx="0" cy="0"/>
        </a:xfrm>
      </p:grpSpPr>
      <p:sp>
        <p:nvSpPr>
          <p:cNvPr id="561" name="Shape 561"/>
          <p:cNvSpPr/>
          <p:nvPr>
            <p:ph idx="2" type="sldImg"/>
          </p:nvPr>
        </p:nvSpPr>
        <p:spPr>
          <a:xfrm>
            <a:off x="2514600" y="857250"/>
            <a:ext cx="4114800" cy="2314575"/>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2" name="Shape 562"/>
          <p:cNvSpPr txBox="1"/>
          <p:nvPr>
            <p:ph idx="1" type="body"/>
          </p:nvPr>
        </p:nvSpPr>
        <p:spPr>
          <a:xfrm>
            <a:off x="914400" y="3300412"/>
            <a:ext cx="7315200" cy="2700338"/>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563" name="Shape 563"/>
          <p:cNvSpPr txBox="1"/>
          <p:nvPr>
            <p:ph idx="12" type="sldNum"/>
          </p:nvPr>
        </p:nvSpPr>
        <p:spPr>
          <a:xfrm>
            <a:off x="5179484" y="6513910"/>
            <a:ext cx="3962400" cy="34409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9" name="Shape 569"/>
        <p:cNvGrpSpPr/>
        <p:nvPr/>
      </p:nvGrpSpPr>
      <p:grpSpPr>
        <a:xfrm>
          <a:off x="0" y="0"/>
          <a:ext cx="0" cy="0"/>
          <a:chOff x="0" y="0"/>
          <a:chExt cx="0" cy="0"/>
        </a:xfrm>
      </p:grpSpPr>
      <p:sp>
        <p:nvSpPr>
          <p:cNvPr id="570" name="Shape 570"/>
          <p:cNvSpPr/>
          <p:nvPr>
            <p:ph idx="2" type="sldImg"/>
          </p:nvPr>
        </p:nvSpPr>
        <p:spPr>
          <a:xfrm>
            <a:off x="2514600" y="857250"/>
            <a:ext cx="4114800" cy="23145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1" name="Shape 571"/>
          <p:cNvSpPr txBox="1"/>
          <p:nvPr>
            <p:ph idx="1" type="body"/>
          </p:nvPr>
        </p:nvSpPr>
        <p:spPr>
          <a:xfrm>
            <a:off x="914400" y="3300412"/>
            <a:ext cx="7315200" cy="2700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572" name="Shape 572"/>
          <p:cNvSpPr txBox="1"/>
          <p:nvPr>
            <p:ph idx="12" type="sldNum"/>
          </p:nvPr>
        </p:nvSpPr>
        <p:spPr>
          <a:xfrm>
            <a:off x="5179484" y="6513910"/>
            <a:ext cx="3962400" cy="3441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8" name="Shape 578"/>
        <p:cNvGrpSpPr/>
        <p:nvPr/>
      </p:nvGrpSpPr>
      <p:grpSpPr>
        <a:xfrm>
          <a:off x="0" y="0"/>
          <a:ext cx="0" cy="0"/>
          <a:chOff x="0" y="0"/>
          <a:chExt cx="0" cy="0"/>
        </a:xfrm>
      </p:grpSpPr>
      <p:sp>
        <p:nvSpPr>
          <p:cNvPr id="579" name="Shape 579"/>
          <p:cNvSpPr/>
          <p:nvPr>
            <p:ph idx="2" type="sldImg"/>
          </p:nvPr>
        </p:nvSpPr>
        <p:spPr>
          <a:xfrm>
            <a:off x="2514600" y="857250"/>
            <a:ext cx="4114800" cy="23145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0" name="Shape 580"/>
          <p:cNvSpPr txBox="1"/>
          <p:nvPr>
            <p:ph idx="1" type="body"/>
          </p:nvPr>
        </p:nvSpPr>
        <p:spPr>
          <a:xfrm>
            <a:off x="914400" y="3300412"/>
            <a:ext cx="7315200" cy="2700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581" name="Shape 581"/>
          <p:cNvSpPr txBox="1"/>
          <p:nvPr>
            <p:ph idx="12" type="sldNum"/>
          </p:nvPr>
        </p:nvSpPr>
        <p:spPr>
          <a:xfrm>
            <a:off x="5179484" y="6513910"/>
            <a:ext cx="3962400" cy="3441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6" name="Shape 586"/>
        <p:cNvGrpSpPr/>
        <p:nvPr/>
      </p:nvGrpSpPr>
      <p:grpSpPr>
        <a:xfrm>
          <a:off x="0" y="0"/>
          <a:ext cx="0" cy="0"/>
          <a:chOff x="0" y="0"/>
          <a:chExt cx="0" cy="0"/>
        </a:xfrm>
      </p:grpSpPr>
      <p:sp>
        <p:nvSpPr>
          <p:cNvPr id="587" name="Shape 587"/>
          <p:cNvSpPr/>
          <p:nvPr>
            <p:ph idx="2" type="sldImg"/>
          </p:nvPr>
        </p:nvSpPr>
        <p:spPr>
          <a:xfrm>
            <a:off x="2514600" y="857250"/>
            <a:ext cx="4114800" cy="23145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8" name="Shape 588"/>
          <p:cNvSpPr txBox="1"/>
          <p:nvPr>
            <p:ph idx="1" type="body"/>
          </p:nvPr>
        </p:nvSpPr>
        <p:spPr>
          <a:xfrm>
            <a:off x="914400" y="3300412"/>
            <a:ext cx="7315200" cy="2700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589" name="Shape 589"/>
          <p:cNvSpPr txBox="1"/>
          <p:nvPr>
            <p:ph idx="12" type="sldNum"/>
          </p:nvPr>
        </p:nvSpPr>
        <p:spPr>
          <a:xfrm>
            <a:off x="5179484" y="6513910"/>
            <a:ext cx="3962400" cy="3441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6" name="Shape 596"/>
        <p:cNvGrpSpPr/>
        <p:nvPr/>
      </p:nvGrpSpPr>
      <p:grpSpPr>
        <a:xfrm>
          <a:off x="0" y="0"/>
          <a:ext cx="0" cy="0"/>
          <a:chOff x="0" y="0"/>
          <a:chExt cx="0" cy="0"/>
        </a:xfrm>
      </p:grpSpPr>
      <p:sp>
        <p:nvSpPr>
          <p:cNvPr id="597" name="Shape 597"/>
          <p:cNvSpPr txBox="1"/>
          <p:nvPr>
            <p:ph idx="1" type="body"/>
          </p:nvPr>
        </p:nvSpPr>
        <p:spPr>
          <a:xfrm>
            <a:off x="914400" y="3300412"/>
            <a:ext cx="7315200" cy="2700338"/>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598" name="Shape 598"/>
          <p:cNvSpPr/>
          <p:nvPr>
            <p:ph idx="2" type="sldImg"/>
          </p:nvPr>
        </p:nvSpPr>
        <p:spPr>
          <a:xfrm>
            <a:off x="2514600" y="857250"/>
            <a:ext cx="4114800" cy="2314575"/>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1" name="Shape 121"/>
        <p:cNvGrpSpPr/>
        <p:nvPr/>
      </p:nvGrpSpPr>
      <p:grpSpPr>
        <a:xfrm>
          <a:off x="0" y="0"/>
          <a:ext cx="0" cy="0"/>
          <a:chOff x="0" y="0"/>
          <a:chExt cx="0" cy="0"/>
        </a:xfrm>
      </p:grpSpPr>
      <p:sp>
        <p:nvSpPr>
          <p:cNvPr id="122" name="Shape 122"/>
          <p:cNvSpPr/>
          <p:nvPr>
            <p:ph idx="2" type="sldImg"/>
          </p:nvPr>
        </p:nvSpPr>
        <p:spPr>
          <a:xfrm>
            <a:off x="2514600" y="857250"/>
            <a:ext cx="4114800" cy="23145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3" name="Shape 123"/>
          <p:cNvSpPr txBox="1"/>
          <p:nvPr>
            <p:ph idx="1" type="body"/>
          </p:nvPr>
        </p:nvSpPr>
        <p:spPr>
          <a:xfrm>
            <a:off x="914400" y="3300412"/>
            <a:ext cx="7315200" cy="2700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a:p>
        </p:txBody>
      </p:sp>
      <p:sp>
        <p:nvSpPr>
          <p:cNvPr id="124" name="Shape 124"/>
          <p:cNvSpPr txBox="1"/>
          <p:nvPr>
            <p:ph idx="12" type="sldNum"/>
          </p:nvPr>
        </p:nvSpPr>
        <p:spPr>
          <a:xfrm>
            <a:off x="5179484" y="6513910"/>
            <a:ext cx="3962400" cy="3441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3" name="Shape 603"/>
        <p:cNvGrpSpPr/>
        <p:nvPr/>
      </p:nvGrpSpPr>
      <p:grpSpPr>
        <a:xfrm>
          <a:off x="0" y="0"/>
          <a:ext cx="0" cy="0"/>
          <a:chOff x="0" y="0"/>
          <a:chExt cx="0" cy="0"/>
        </a:xfrm>
      </p:grpSpPr>
      <p:sp>
        <p:nvSpPr>
          <p:cNvPr id="604" name="Shape 604"/>
          <p:cNvSpPr/>
          <p:nvPr>
            <p:ph idx="2" type="sldImg"/>
          </p:nvPr>
        </p:nvSpPr>
        <p:spPr>
          <a:xfrm>
            <a:off x="2514600" y="857250"/>
            <a:ext cx="4114800" cy="2314575"/>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5" name="Shape 605"/>
          <p:cNvSpPr txBox="1"/>
          <p:nvPr>
            <p:ph idx="1" type="body"/>
          </p:nvPr>
        </p:nvSpPr>
        <p:spPr>
          <a:xfrm>
            <a:off x="914400" y="3300412"/>
            <a:ext cx="7315200" cy="2700338"/>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606" name="Shape 606"/>
          <p:cNvSpPr txBox="1"/>
          <p:nvPr>
            <p:ph idx="12" type="sldNum"/>
          </p:nvPr>
        </p:nvSpPr>
        <p:spPr>
          <a:xfrm>
            <a:off x="5179484" y="6513910"/>
            <a:ext cx="3962400" cy="34409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1" name="Shape 611"/>
        <p:cNvGrpSpPr/>
        <p:nvPr/>
      </p:nvGrpSpPr>
      <p:grpSpPr>
        <a:xfrm>
          <a:off x="0" y="0"/>
          <a:ext cx="0" cy="0"/>
          <a:chOff x="0" y="0"/>
          <a:chExt cx="0" cy="0"/>
        </a:xfrm>
      </p:grpSpPr>
      <p:sp>
        <p:nvSpPr>
          <p:cNvPr id="612" name="Shape 612"/>
          <p:cNvSpPr/>
          <p:nvPr>
            <p:ph idx="2" type="sldImg"/>
          </p:nvPr>
        </p:nvSpPr>
        <p:spPr>
          <a:xfrm>
            <a:off x="2514600" y="857250"/>
            <a:ext cx="4114800" cy="2314575"/>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3" name="Shape 613"/>
          <p:cNvSpPr txBox="1"/>
          <p:nvPr>
            <p:ph idx="1" type="body"/>
          </p:nvPr>
        </p:nvSpPr>
        <p:spPr>
          <a:xfrm>
            <a:off x="914400" y="3300412"/>
            <a:ext cx="7315200" cy="2700338"/>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614" name="Shape 614"/>
          <p:cNvSpPr txBox="1"/>
          <p:nvPr>
            <p:ph idx="12" type="sldNum"/>
          </p:nvPr>
        </p:nvSpPr>
        <p:spPr>
          <a:xfrm>
            <a:off x="5179484" y="6513910"/>
            <a:ext cx="3962400" cy="34409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9" name="Shape 619"/>
        <p:cNvGrpSpPr/>
        <p:nvPr/>
      </p:nvGrpSpPr>
      <p:grpSpPr>
        <a:xfrm>
          <a:off x="0" y="0"/>
          <a:ext cx="0" cy="0"/>
          <a:chOff x="0" y="0"/>
          <a:chExt cx="0" cy="0"/>
        </a:xfrm>
      </p:grpSpPr>
      <p:sp>
        <p:nvSpPr>
          <p:cNvPr id="620" name="Shape 620"/>
          <p:cNvSpPr txBox="1"/>
          <p:nvPr>
            <p:ph idx="1" type="body"/>
          </p:nvPr>
        </p:nvSpPr>
        <p:spPr>
          <a:xfrm>
            <a:off x="914400" y="3300412"/>
            <a:ext cx="7315200" cy="2700338"/>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621" name="Shape 621"/>
          <p:cNvSpPr/>
          <p:nvPr>
            <p:ph idx="2" type="sldImg"/>
          </p:nvPr>
        </p:nvSpPr>
        <p:spPr>
          <a:xfrm>
            <a:off x="2514600" y="857250"/>
            <a:ext cx="4114800" cy="2314575"/>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6" name="Shape 626"/>
        <p:cNvGrpSpPr/>
        <p:nvPr/>
      </p:nvGrpSpPr>
      <p:grpSpPr>
        <a:xfrm>
          <a:off x="0" y="0"/>
          <a:ext cx="0" cy="0"/>
          <a:chOff x="0" y="0"/>
          <a:chExt cx="0" cy="0"/>
        </a:xfrm>
      </p:grpSpPr>
      <p:sp>
        <p:nvSpPr>
          <p:cNvPr id="627" name="Shape 627"/>
          <p:cNvSpPr/>
          <p:nvPr>
            <p:ph idx="2" type="sldImg"/>
          </p:nvPr>
        </p:nvSpPr>
        <p:spPr>
          <a:xfrm>
            <a:off x="2514600" y="857250"/>
            <a:ext cx="4114800" cy="23145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8" name="Shape 628"/>
          <p:cNvSpPr txBox="1"/>
          <p:nvPr>
            <p:ph idx="1" type="body"/>
          </p:nvPr>
        </p:nvSpPr>
        <p:spPr>
          <a:xfrm>
            <a:off x="914400" y="3300412"/>
            <a:ext cx="7315200" cy="2700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629" name="Shape 629"/>
          <p:cNvSpPr txBox="1"/>
          <p:nvPr>
            <p:ph idx="12" type="sldNum"/>
          </p:nvPr>
        </p:nvSpPr>
        <p:spPr>
          <a:xfrm>
            <a:off x="5179484" y="6513910"/>
            <a:ext cx="3962400" cy="3441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4" name="Shape 634"/>
        <p:cNvGrpSpPr/>
        <p:nvPr/>
      </p:nvGrpSpPr>
      <p:grpSpPr>
        <a:xfrm>
          <a:off x="0" y="0"/>
          <a:ext cx="0" cy="0"/>
          <a:chOff x="0" y="0"/>
          <a:chExt cx="0" cy="0"/>
        </a:xfrm>
      </p:grpSpPr>
      <p:sp>
        <p:nvSpPr>
          <p:cNvPr id="635" name="Shape 635"/>
          <p:cNvSpPr/>
          <p:nvPr>
            <p:ph idx="2" type="sldImg"/>
          </p:nvPr>
        </p:nvSpPr>
        <p:spPr>
          <a:xfrm>
            <a:off x="2514600" y="857250"/>
            <a:ext cx="4114800" cy="2314575"/>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6" name="Shape 636"/>
          <p:cNvSpPr txBox="1"/>
          <p:nvPr>
            <p:ph idx="1" type="body"/>
          </p:nvPr>
        </p:nvSpPr>
        <p:spPr>
          <a:xfrm>
            <a:off x="914400" y="3300412"/>
            <a:ext cx="7315200" cy="2700338"/>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637" name="Shape 637"/>
          <p:cNvSpPr txBox="1"/>
          <p:nvPr>
            <p:ph idx="12" type="sldNum"/>
          </p:nvPr>
        </p:nvSpPr>
        <p:spPr>
          <a:xfrm>
            <a:off x="5179484" y="6513910"/>
            <a:ext cx="3962400" cy="34409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2" name="Shape 642"/>
        <p:cNvGrpSpPr/>
        <p:nvPr/>
      </p:nvGrpSpPr>
      <p:grpSpPr>
        <a:xfrm>
          <a:off x="0" y="0"/>
          <a:ext cx="0" cy="0"/>
          <a:chOff x="0" y="0"/>
          <a:chExt cx="0" cy="0"/>
        </a:xfrm>
      </p:grpSpPr>
      <p:sp>
        <p:nvSpPr>
          <p:cNvPr id="643" name="Shape 643"/>
          <p:cNvSpPr/>
          <p:nvPr>
            <p:ph idx="2" type="sldImg"/>
          </p:nvPr>
        </p:nvSpPr>
        <p:spPr>
          <a:xfrm>
            <a:off x="2514600" y="857250"/>
            <a:ext cx="4114800" cy="23145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4" name="Shape 644"/>
          <p:cNvSpPr txBox="1"/>
          <p:nvPr>
            <p:ph idx="1" type="body"/>
          </p:nvPr>
        </p:nvSpPr>
        <p:spPr>
          <a:xfrm>
            <a:off x="914400" y="3300412"/>
            <a:ext cx="7315200" cy="2700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a:t>color </a:t>
            </a:r>
            <a:endParaRPr/>
          </a:p>
          <a:p>
            <a:pPr indent="-317500" lvl="0" marL="457200" marR="0" rtl="0" algn="l">
              <a:spcBef>
                <a:spcPts val="0"/>
              </a:spcBef>
              <a:spcAft>
                <a:spcPts val="0"/>
              </a:spcAft>
              <a:buSzPts val="1400"/>
              <a:buChar char="●"/>
            </a:pPr>
            <a:r>
              <a:rPr lang="en-US"/>
              <a:t>contrast</a:t>
            </a:r>
            <a:endParaRPr/>
          </a:p>
          <a:p>
            <a:pPr indent="-317500" lvl="0" marL="457200" marR="0" rtl="0" algn="l">
              <a:spcBef>
                <a:spcPts val="0"/>
              </a:spcBef>
              <a:spcAft>
                <a:spcPts val="0"/>
              </a:spcAft>
              <a:buSzPts val="1400"/>
              <a:buChar char="●"/>
            </a:pPr>
            <a:r>
              <a:rPr lang="en-US"/>
              <a:t>don’t use color alone to relay info</a:t>
            </a:r>
            <a:endParaRPr/>
          </a:p>
        </p:txBody>
      </p:sp>
      <p:sp>
        <p:nvSpPr>
          <p:cNvPr id="645" name="Shape 645"/>
          <p:cNvSpPr txBox="1"/>
          <p:nvPr>
            <p:ph idx="12" type="sldNum"/>
          </p:nvPr>
        </p:nvSpPr>
        <p:spPr>
          <a:xfrm>
            <a:off x="5179484" y="6513910"/>
            <a:ext cx="3962400" cy="3441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0" name="Shape 650"/>
        <p:cNvGrpSpPr/>
        <p:nvPr/>
      </p:nvGrpSpPr>
      <p:grpSpPr>
        <a:xfrm>
          <a:off x="0" y="0"/>
          <a:ext cx="0" cy="0"/>
          <a:chOff x="0" y="0"/>
          <a:chExt cx="0" cy="0"/>
        </a:xfrm>
      </p:grpSpPr>
      <p:sp>
        <p:nvSpPr>
          <p:cNvPr id="651" name="Shape 651"/>
          <p:cNvSpPr/>
          <p:nvPr>
            <p:ph idx="2" type="sldImg"/>
          </p:nvPr>
        </p:nvSpPr>
        <p:spPr>
          <a:xfrm>
            <a:off x="2514600" y="857250"/>
            <a:ext cx="4114800" cy="23145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2" name="Shape 652"/>
          <p:cNvSpPr txBox="1"/>
          <p:nvPr>
            <p:ph idx="1" type="body"/>
          </p:nvPr>
        </p:nvSpPr>
        <p:spPr>
          <a:xfrm>
            <a:off x="914400" y="3300412"/>
            <a:ext cx="7315200" cy="2700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a:p>
        </p:txBody>
      </p:sp>
      <p:sp>
        <p:nvSpPr>
          <p:cNvPr id="653" name="Shape 653"/>
          <p:cNvSpPr txBox="1"/>
          <p:nvPr>
            <p:ph idx="12" type="sldNum"/>
          </p:nvPr>
        </p:nvSpPr>
        <p:spPr>
          <a:xfrm>
            <a:off x="5179484" y="6513910"/>
            <a:ext cx="3962400" cy="3441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0" name="Shape 660"/>
        <p:cNvGrpSpPr/>
        <p:nvPr/>
      </p:nvGrpSpPr>
      <p:grpSpPr>
        <a:xfrm>
          <a:off x="0" y="0"/>
          <a:ext cx="0" cy="0"/>
          <a:chOff x="0" y="0"/>
          <a:chExt cx="0" cy="0"/>
        </a:xfrm>
      </p:grpSpPr>
      <p:sp>
        <p:nvSpPr>
          <p:cNvPr id="661" name="Shape 661"/>
          <p:cNvSpPr txBox="1"/>
          <p:nvPr>
            <p:ph idx="1" type="body"/>
          </p:nvPr>
        </p:nvSpPr>
        <p:spPr>
          <a:xfrm>
            <a:off x="914400" y="3300412"/>
            <a:ext cx="7315200" cy="2700300"/>
          </a:xfrm>
          <a:prstGeom prst="rect">
            <a:avLst/>
          </a:prstGeom>
        </p:spPr>
        <p:txBody>
          <a:bodyPr anchorCtr="0" anchor="t" bIns="91425" lIns="91425" spcFirstLastPara="1" rIns="91425" wrap="square" tIns="91425">
            <a:noAutofit/>
          </a:bodyPr>
          <a:lstStyle/>
          <a:p>
            <a:pPr indent="-127000" lvl="0" marL="228600" rtl="0">
              <a:lnSpc>
                <a:spcPct val="90000"/>
              </a:lnSpc>
              <a:spcBef>
                <a:spcPts val="0"/>
              </a:spcBef>
              <a:spcAft>
                <a:spcPts val="0"/>
              </a:spcAft>
              <a:buClr>
                <a:schemeClr val="dk1"/>
              </a:buClr>
              <a:buSzPts val="1200"/>
              <a:buChar char="•"/>
            </a:pPr>
            <a:r>
              <a:rPr lang="en-US"/>
              <a:t>Prevent introduction of errors</a:t>
            </a:r>
            <a:endParaRPr/>
          </a:p>
          <a:p>
            <a:pPr indent="-127000" lvl="0" marL="228600" rtl="0">
              <a:lnSpc>
                <a:spcPct val="90000"/>
              </a:lnSpc>
              <a:spcBef>
                <a:spcPts val="0"/>
              </a:spcBef>
              <a:spcAft>
                <a:spcPts val="0"/>
              </a:spcAft>
              <a:buClr>
                <a:schemeClr val="dk1"/>
              </a:buClr>
              <a:buSzPts val="1200"/>
              <a:buChar char="•"/>
            </a:pPr>
            <a:r>
              <a:rPr lang="en-US"/>
              <a:t>Request for feedback</a:t>
            </a:r>
            <a:endParaRPr/>
          </a:p>
          <a:p>
            <a:pPr indent="-127000" lvl="0" marL="228600" rtl="0">
              <a:lnSpc>
                <a:spcPct val="90000"/>
              </a:lnSpc>
              <a:spcBef>
                <a:spcPts val="0"/>
              </a:spcBef>
              <a:spcAft>
                <a:spcPts val="0"/>
              </a:spcAft>
              <a:buClr>
                <a:schemeClr val="dk1"/>
              </a:buClr>
              <a:buSzPts val="1200"/>
              <a:buChar char="•"/>
            </a:pPr>
            <a:r>
              <a:rPr lang="en-US"/>
              <a:t>Audit is coming</a:t>
            </a:r>
            <a:endParaRPr/>
          </a:p>
          <a:p>
            <a:pPr indent="-127000" lvl="0" marL="228600" rtl="0">
              <a:lnSpc>
                <a:spcPct val="90000"/>
              </a:lnSpc>
              <a:spcBef>
                <a:spcPts val="0"/>
              </a:spcBef>
              <a:spcAft>
                <a:spcPts val="0"/>
              </a:spcAft>
              <a:buClr>
                <a:schemeClr val="dk1"/>
              </a:buClr>
              <a:buSzPts val="1200"/>
              <a:buChar char="•"/>
            </a:pPr>
            <a:r>
              <a:rPr lang="en-US"/>
              <a:t>Plan for New Content Approval</a:t>
            </a:r>
            <a:endParaRPr/>
          </a:p>
        </p:txBody>
      </p:sp>
      <p:sp>
        <p:nvSpPr>
          <p:cNvPr id="662" name="Shape 662"/>
          <p:cNvSpPr/>
          <p:nvPr>
            <p:ph idx="2" type="sldImg"/>
          </p:nvPr>
        </p:nvSpPr>
        <p:spPr>
          <a:xfrm>
            <a:off x="2514600" y="857250"/>
            <a:ext cx="4114800" cy="23145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9" name="Shape 129"/>
        <p:cNvGrpSpPr/>
        <p:nvPr/>
      </p:nvGrpSpPr>
      <p:grpSpPr>
        <a:xfrm>
          <a:off x="0" y="0"/>
          <a:ext cx="0" cy="0"/>
          <a:chOff x="0" y="0"/>
          <a:chExt cx="0" cy="0"/>
        </a:xfrm>
      </p:grpSpPr>
      <p:sp>
        <p:nvSpPr>
          <p:cNvPr id="130" name="Shape 130"/>
          <p:cNvSpPr txBox="1"/>
          <p:nvPr>
            <p:ph idx="1" type="body"/>
          </p:nvPr>
        </p:nvSpPr>
        <p:spPr>
          <a:xfrm>
            <a:off x="914400" y="3300412"/>
            <a:ext cx="7315200" cy="27003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
        <p:nvSpPr>
          <p:cNvPr id="131" name="Shape 131"/>
          <p:cNvSpPr/>
          <p:nvPr>
            <p:ph idx="2" type="sldImg"/>
          </p:nvPr>
        </p:nvSpPr>
        <p:spPr>
          <a:xfrm>
            <a:off x="2514600" y="857250"/>
            <a:ext cx="4114800" cy="23145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6" name="Shape 136"/>
        <p:cNvGrpSpPr/>
        <p:nvPr/>
      </p:nvGrpSpPr>
      <p:grpSpPr>
        <a:xfrm>
          <a:off x="0" y="0"/>
          <a:ext cx="0" cy="0"/>
          <a:chOff x="0" y="0"/>
          <a:chExt cx="0" cy="0"/>
        </a:xfrm>
      </p:grpSpPr>
      <p:sp>
        <p:nvSpPr>
          <p:cNvPr id="137" name="Shape 137"/>
          <p:cNvSpPr/>
          <p:nvPr>
            <p:ph idx="2" type="sldImg"/>
          </p:nvPr>
        </p:nvSpPr>
        <p:spPr>
          <a:xfrm>
            <a:off x="2514600" y="857250"/>
            <a:ext cx="4114800" cy="2314575"/>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8" name="Shape 138"/>
          <p:cNvSpPr txBox="1"/>
          <p:nvPr>
            <p:ph idx="1" type="body"/>
          </p:nvPr>
        </p:nvSpPr>
        <p:spPr>
          <a:xfrm>
            <a:off x="914400" y="3300412"/>
            <a:ext cx="7315200" cy="2700338"/>
          </a:xfrm>
          <a:prstGeom prst="rect">
            <a:avLst/>
          </a:prstGeom>
          <a:noFill/>
          <a:ln>
            <a:noFill/>
          </a:ln>
        </p:spPr>
        <p:txBody>
          <a:bodyPr anchorCtr="0" anchor="t" bIns="45700" lIns="91425" spcFirstLastPara="1" rIns="91425" wrap="square" tIns="45700">
            <a:noAutofit/>
          </a:bodyPr>
          <a:lstStyle/>
          <a:p>
            <a:pPr indent="-120650" lvl="0" marL="228600" rtl="0">
              <a:lnSpc>
                <a:spcPct val="90000"/>
              </a:lnSpc>
              <a:spcBef>
                <a:spcPts val="1000"/>
              </a:spcBef>
              <a:spcAft>
                <a:spcPts val="0"/>
              </a:spcAft>
              <a:buClr>
                <a:schemeClr val="dk1"/>
              </a:buClr>
              <a:buSzPts val="1100"/>
              <a:buChar char="•"/>
            </a:pPr>
            <a:r>
              <a:rPr lang="en-US" sz="1100"/>
              <a:t>Headings with an equal or higher rank start a new section, headings with a lower rank start new subsections that are part of the higher ranked section</a:t>
            </a:r>
            <a:endParaRPr sz="1100"/>
          </a:p>
          <a:p>
            <a:pPr indent="0" lvl="0" marL="0" marR="0" rtl="0" algn="l">
              <a:spcBef>
                <a:spcPts val="0"/>
              </a:spcBef>
              <a:spcAft>
                <a:spcPts val="0"/>
              </a:spcAft>
              <a:buNone/>
            </a:pPr>
            <a:r>
              <a:t/>
            </a:r>
            <a:endParaRPr/>
          </a:p>
        </p:txBody>
      </p:sp>
      <p:sp>
        <p:nvSpPr>
          <p:cNvPr id="139" name="Shape 139"/>
          <p:cNvSpPr txBox="1"/>
          <p:nvPr>
            <p:ph idx="12" type="sldNum"/>
          </p:nvPr>
        </p:nvSpPr>
        <p:spPr>
          <a:xfrm>
            <a:off x="5179484" y="6513910"/>
            <a:ext cx="3962400" cy="34409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4" name="Shape 144"/>
        <p:cNvGrpSpPr/>
        <p:nvPr/>
      </p:nvGrpSpPr>
      <p:grpSpPr>
        <a:xfrm>
          <a:off x="0" y="0"/>
          <a:ext cx="0" cy="0"/>
          <a:chOff x="0" y="0"/>
          <a:chExt cx="0" cy="0"/>
        </a:xfrm>
      </p:grpSpPr>
      <p:sp>
        <p:nvSpPr>
          <p:cNvPr id="145" name="Shape 145"/>
          <p:cNvSpPr/>
          <p:nvPr>
            <p:ph idx="2" type="sldImg"/>
          </p:nvPr>
        </p:nvSpPr>
        <p:spPr>
          <a:xfrm>
            <a:off x="2514600" y="857250"/>
            <a:ext cx="4114800" cy="2314575"/>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6" name="Shape 146"/>
          <p:cNvSpPr txBox="1"/>
          <p:nvPr>
            <p:ph idx="1" type="body"/>
          </p:nvPr>
        </p:nvSpPr>
        <p:spPr>
          <a:xfrm>
            <a:off x="914400" y="3300412"/>
            <a:ext cx="7315200" cy="2700338"/>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47" name="Shape 147"/>
          <p:cNvSpPr txBox="1"/>
          <p:nvPr>
            <p:ph idx="12" type="sldNum"/>
          </p:nvPr>
        </p:nvSpPr>
        <p:spPr>
          <a:xfrm>
            <a:off x="5179484" y="6513910"/>
            <a:ext cx="3962400" cy="34409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5" name="Shape 15"/>
        <p:cNvGrpSpPr/>
        <p:nvPr/>
      </p:nvGrpSpPr>
      <p:grpSpPr>
        <a:xfrm>
          <a:off x="0" y="0"/>
          <a:ext cx="0" cy="0"/>
          <a:chOff x="0" y="0"/>
          <a:chExt cx="0" cy="0"/>
        </a:xfrm>
      </p:grpSpPr>
      <p:sp>
        <p:nvSpPr>
          <p:cNvPr id="16" name="Shape 16"/>
          <p:cNvSpPr txBox="1"/>
          <p:nvPr>
            <p:ph type="ctrTitle"/>
          </p:nvPr>
        </p:nvSpPr>
        <p:spPr>
          <a:xfrm>
            <a:off x="1524000" y="1122363"/>
            <a:ext cx="9144000" cy="2387600"/>
          </a:xfrm>
          <a:prstGeom prst="rect">
            <a:avLst/>
          </a:prstGeom>
          <a:noFill/>
          <a:ln>
            <a:noFill/>
          </a:ln>
        </p:spPr>
        <p:txBody>
          <a:bodyPr anchorCtr="0" anchor="b" bIns="91425" lIns="91425" spcFirstLastPara="1" rIns="91425" wrap="square" tIns="91425"/>
          <a:lstStyle>
            <a:lvl1pPr lvl="0" marR="0" rtl="0" algn="ctr">
              <a:lnSpc>
                <a:spcPct val="90000"/>
              </a:lnSpc>
              <a:spcBef>
                <a:spcPts val="0"/>
              </a:spcBef>
              <a:spcAft>
                <a:spcPts val="0"/>
              </a:spcAft>
              <a:buClr>
                <a:schemeClr val="dk1"/>
              </a:buClr>
              <a:buSzPts val="6000"/>
              <a:buFont typeface="Calibri"/>
              <a:buNone/>
              <a:defRPr b="0" i="0" sz="60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7" name="Shape 17"/>
          <p:cNvSpPr txBox="1"/>
          <p:nvPr>
            <p:ph idx="1" type="subTitle"/>
          </p:nvPr>
        </p:nvSpPr>
        <p:spPr>
          <a:xfrm>
            <a:off x="1524000" y="3602038"/>
            <a:ext cx="9144000" cy="1655762"/>
          </a:xfrm>
          <a:prstGeom prst="rect">
            <a:avLst/>
          </a:prstGeom>
          <a:noFill/>
          <a:ln>
            <a:noFill/>
          </a:ln>
        </p:spPr>
        <p:txBody>
          <a:bodyPr anchorCtr="0" anchor="t" bIns="91425" lIns="91425" spcFirstLastPara="1" rIns="91425" wrap="square" tIns="91425"/>
          <a:lstStyle>
            <a:lvl1pPr lvl="0" marR="0" rtl="0" algn="ctr">
              <a:lnSpc>
                <a:spcPct val="90000"/>
              </a:lnSpc>
              <a:spcBef>
                <a:spcPts val="10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1pPr>
            <a:lvl2pPr lvl="1" marR="0" rtl="0" algn="ctr">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2pPr>
            <a:lvl3pPr lvl="2" marR="0" rtl="0" algn="ctr">
              <a:lnSpc>
                <a:spcPct val="90000"/>
              </a:lnSpc>
              <a:spcBef>
                <a:spcPts val="5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lvl="3"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4pPr>
            <a:lvl5pPr lvl="4"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5pPr>
            <a:lvl6pPr lvl="5"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6pPr>
            <a:lvl7pPr lvl="6"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7pPr>
            <a:lvl8pPr lvl="7"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8pPr>
            <a:lvl9pPr lvl="8"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9pPr>
          </a:lstStyle>
          <a:p/>
        </p:txBody>
      </p:sp>
      <p:sp>
        <p:nvSpPr>
          <p:cNvPr id="18" name="Shape 18"/>
          <p:cNvSpPr txBox="1"/>
          <p:nvPr>
            <p:ph idx="10" type="dt"/>
          </p:nvPr>
        </p:nvSpPr>
        <p:spPr>
          <a:xfrm>
            <a:off x="838200" y="6356350"/>
            <a:ext cx="2743200" cy="365125"/>
          </a:xfrm>
          <a:prstGeom prst="rect">
            <a:avLst/>
          </a:prstGeom>
          <a:noFill/>
          <a:ln>
            <a:noFill/>
          </a:ln>
        </p:spPr>
        <p:txBody>
          <a:bodyPr anchorCtr="0" anchor="ctr" bIns="91425" lIns="91425" spcFirstLastPara="1" rIns="91425" wrap="square" tIns="91425"/>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9" name="Shape 19"/>
          <p:cNvSpPr txBox="1"/>
          <p:nvPr>
            <p:ph idx="11" type="ftr"/>
          </p:nvPr>
        </p:nvSpPr>
        <p:spPr>
          <a:xfrm>
            <a:off x="4038600" y="6356350"/>
            <a:ext cx="4114800" cy="365125"/>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0" name="Shape 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72" name="Shape 72"/>
        <p:cNvGrpSpPr/>
        <p:nvPr/>
      </p:nvGrpSpPr>
      <p:grpSpPr>
        <a:xfrm>
          <a:off x="0" y="0"/>
          <a:ext cx="0" cy="0"/>
          <a:chOff x="0" y="0"/>
          <a:chExt cx="0" cy="0"/>
        </a:xfrm>
      </p:grpSpPr>
      <p:sp>
        <p:nvSpPr>
          <p:cNvPr id="73" name="Shape 73"/>
          <p:cNvSpPr txBox="1"/>
          <p:nvPr>
            <p:ph type="title"/>
          </p:nvPr>
        </p:nvSpPr>
        <p:spPr>
          <a:xfrm>
            <a:off x="838200" y="365125"/>
            <a:ext cx="10515600" cy="1325563"/>
          </a:xfrm>
          <a:prstGeom prst="rect">
            <a:avLst/>
          </a:prstGeom>
          <a:noFill/>
          <a:ln>
            <a:noFill/>
          </a:ln>
        </p:spPr>
        <p:txBody>
          <a:bodyPr anchorCtr="0" anchor="ctr" bIns="91425" lIns="91425" spcFirstLastPara="1" rIns="91425" wrap="square" tIns="91425"/>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4" name="Shape 74"/>
          <p:cNvSpPr txBox="1"/>
          <p:nvPr>
            <p:ph idx="1" type="body"/>
          </p:nvPr>
        </p:nvSpPr>
        <p:spPr>
          <a:xfrm rot="5400000">
            <a:off x="3920331" y="-1256506"/>
            <a:ext cx="4351338" cy="10515600"/>
          </a:xfrm>
          <a:prstGeom prst="rect">
            <a:avLst/>
          </a:prstGeom>
          <a:noFill/>
          <a:ln>
            <a:noFill/>
          </a:ln>
        </p:spPr>
        <p:txBody>
          <a:bodyPr anchorCtr="0" anchor="t" bIns="91425" lIns="91425" spcFirstLastPara="1" rIns="91425" wrap="square" tIns="91425"/>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5" name="Shape 75"/>
          <p:cNvSpPr txBox="1"/>
          <p:nvPr>
            <p:ph idx="10" type="dt"/>
          </p:nvPr>
        </p:nvSpPr>
        <p:spPr>
          <a:xfrm>
            <a:off x="838200" y="6356350"/>
            <a:ext cx="2743200" cy="365125"/>
          </a:xfrm>
          <a:prstGeom prst="rect">
            <a:avLst/>
          </a:prstGeom>
          <a:noFill/>
          <a:ln>
            <a:noFill/>
          </a:ln>
        </p:spPr>
        <p:txBody>
          <a:bodyPr anchorCtr="0" anchor="ctr" bIns="91425" lIns="91425" spcFirstLastPara="1" rIns="91425" wrap="square" tIns="91425"/>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6" name="Shape 76"/>
          <p:cNvSpPr txBox="1"/>
          <p:nvPr>
            <p:ph idx="11" type="ftr"/>
          </p:nvPr>
        </p:nvSpPr>
        <p:spPr>
          <a:xfrm>
            <a:off x="4038600" y="6356350"/>
            <a:ext cx="4114800" cy="365125"/>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7" name="Shape 7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Shape 79"/>
          <p:cNvSpPr txBox="1"/>
          <p:nvPr>
            <p:ph type="title"/>
          </p:nvPr>
        </p:nvSpPr>
        <p:spPr>
          <a:xfrm rot="5400000">
            <a:off x="7133431" y="1956594"/>
            <a:ext cx="5811838" cy="2628900"/>
          </a:xfrm>
          <a:prstGeom prst="rect">
            <a:avLst/>
          </a:prstGeom>
          <a:noFill/>
          <a:ln>
            <a:noFill/>
          </a:ln>
        </p:spPr>
        <p:txBody>
          <a:bodyPr anchorCtr="0" anchor="ctr" bIns="91425" lIns="91425" spcFirstLastPara="1" rIns="91425" wrap="square" tIns="91425"/>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0" name="Shape 80"/>
          <p:cNvSpPr txBox="1"/>
          <p:nvPr>
            <p:ph idx="1" type="body"/>
          </p:nvPr>
        </p:nvSpPr>
        <p:spPr>
          <a:xfrm rot="5400000">
            <a:off x="1799431" y="-596106"/>
            <a:ext cx="5811838" cy="7734300"/>
          </a:xfrm>
          <a:prstGeom prst="rect">
            <a:avLst/>
          </a:prstGeom>
          <a:noFill/>
          <a:ln>
            <a:noFill/>
          </a:ln>
        </p:spPr>
        <p:txBody>
          <a:bodyPr anchorCtr="0" anchor="t" bIns="91425" lIns="91425" spcFirstLastPara="1" rIns="91425" wrap="square" tIns="91425"/>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1" name="Shape 81"/>
          <p:cNvSpPr txBox="1"/>
          <p:nvPr>
            <p:ph idx="10" type="dt"/>
          </p:nvPr>
        </p:nvSpPr>
        <p:spPr>
          <a:xfrm>
            <a:off x="838200" y="6356350"/>
            <a:ext cx="2743200" cy="365125"/>
          </a:xfrm>
          <a:prstGeom prst="rect">
            <a:avLst/>
          </a:prstGeom>
          <a:noFill/>
          <a:ln>
            <a:noFill/>
          </a:ln>
        </p:spPr>
        <p:txBody>
          <a:bodyPr anchorCtr="0" anchor="ctr" bIns="91425" lIns="91425" spcFirstLastPara="1" rIns="91425" wrap="square" tIns="91425"/>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2" name="Shape 82"/>
          <p:cNvSpPr txBox="1"/>
          <p:nvPr>
            <p:ph idx="11" type="ftr"/>
          </p:nvPr>
        </p:nvSpPr>
        <p:spPr>
          <a:xfrm>
            <a:off x="4038600" y="6356350"/>
            <a:ext cx="4114800" cy="365125"/>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3" name="Shape 8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21" name="Shape 21"/>
        <p:cNvGrpSpPr/>
        <p:nvPr/>
      </p:nvGrpSpPr>
      <p:grpSpPr>
        <a:xfrm>
          <a:off x="0" y="0"/>
          <a:ext cx="0" cy="0"/>
          <a:chOff x="0" y="0"/>
          <a:chExt cx="0" cy="0"/>
        </a:xfrm>
      </p:grpSpPr>
      <p:sp>
        <p:nvSpPr>
          <p:cNvPr id="22" name="Shape 22"/>
          <p:cNvSpPr txBox="1"/>
          <p:nvPr>
            <p:ph type="title"/>
          </p:nvPr>
        </p:nvSpPr>
        <p:spPr>
          <a:xfrm>
            <a:off x="831850" y="1709738"/>
            <a:ext cx="10515600" cy="2852737"/>
          </a:xfrm>
          <a:prstGeom prst="rect">
            <a:avLst/>
          </a:prstGeom>
          <a:noFill/>
          <a:ln>
            <a:noFill/>
          </a:ln>
        </p:spPr>
        <p:txBody>
          <a:bodyPr anchorCtr="0" anchor="b" bIns="91425" lIns="91425" spcFirstLastPara="1" rIns="91425" wrap="square" tIns="91425"/>
          <a:lstStyle>
            <a:lvl1pPr lvl="0" marR="0" rtl="0" algn="l">
              <a:lnSpc>
                <a:spcPct val="90000"/>
              </a:lnSpc>
              <a:spcBef>
                <a:spcPts val="0"/>
              </a:spcBef>
              <a:spcAft>
                <a:spcPts val="0"/>
              </a:spcAft>
              <a:buClr>
                <a:schemeClr val="dk1"/>
              </a:buClr>
              <a:buSzPts val="6000"/>
              <a:buFont typeface="Calibri"/>
              <a:buNone/>
              <a:defRPr b="0" i="0" sz="60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3" name="Shape 23"/>
          <p:cNvSpPr txBox="1"/>
          <p:nvPr>
            <p:ph idx="1" type="body"/>
          </p:nvPr>
        </p:nvSpPr>
        <p:spPr>
          <a:xfrm>
            <a:off x="831850" y="4589463"/>
            <a:ext cx="10515600" cy="1500187"/>
          </a:xfrm>
          <a:prstGeom prst="rect">
            <a:avLst/>
          </a:prstGeom>
          <a:noFill/>
          <a:ln>
            <a:noFill/>
          </a:ln>
        </p:spPr>
        <p:txBody>
          <a:bodyPr anchorCtr="0" anchor="t" bIns="91425" lIns="91425" spcFirstLastPara="1" rIns="91425" wrap="square" tIns="91425"/>
          <a:lstStyle>
            <a:lvl1pPr indent="-228600" lvl="0" marL="457200" marR="0" rtl="0" algn="l">
              <a:lnSpc>
                <a:spcPct val="90000"/>
              </a:lnSpc>
              <a:spcBef>
                <a:spcPts val="1000"/>
              </a:spcBef>
              <a:spcAft>
                <a:spcPts val="0"/>
              </a:spcAft>
              <a:buClr>
                <a:srgbClr val="888888"/>
              </a:buClr>
              <a:buSzPts val="2400"/>
              <a:buFont typeface="Arial"/>
              <a:buNone/>
              <a:defRPr b="0" i="0" sz="2400" u="none" cap="none" strike="noStrike">
                <a:solidFill>
                  <a:srgbClr val="888888"/>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24" name="Shape 24"/>
          <p:cNvSpPr txBox="1"/>
          <p:nvPr>
            <p:ph idx="10" type="dt"/>
          </p:nvPr>
        </p:nvSpPr>
        <p:spPr>
          <a:xfrm>
            <a:off x="838200" y="6356350"/>
            <a:ext cx="2743200" cy="365125"/>
          </a:xfrm>
          <a:prstGeom prst="rect">
            <a:avLst/>
          </a:prstGeom>
          <a:noFill/>
          <a:ln>
            <a:noFill/>
          </a:ln>
        </p:spPr>
        <p:txBody>
          <a:bodyPr anchorCtr="0" anchor="ctr" bIns="91425" lIns="91425" spcFirstLastPara="1" rIns="91425" wrap="square" tIns="91425"/>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5" name="Shape 25"/>
          <p:cNvSpPr txBox="1"/>
          <p:nvPr>
            <p:ph idx="11" type="ftr"/>
          </p:nvPr>
        </p:nvSpPr>
        <p:spPr>
          <a:xfrm>
            <a:off x="4038600" y="6356350"/>
            <a:ext cx="4114800" cy="365125"/>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6" name="Shape 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27" name="Shape 27"/>
        <p:cNvGrpSpPr/>
        <p:nvPr/>
      </p:nvGrpSpPr>
      <p:grpSpPr>
        <a:xfrm>
          <a:off x="0" y="0"/>
          <a:ext cx="0" cy="0"/>
          <a:chOff x="0" y="0"/>
          <a:chExt cx="0" cy="0"/>
        </a:xfrm>
      </p:grpSpPr>
      <p:sp>
        <p:nvSpPr>
          <p:cNvPr id="28" name="Shape 28"/>
          <p:cNvSpPr txBox="1"/>
          <p:nvPr>
            <p:ph type="title"/>
          </p:nvPr>
        </p:nvSpPr>
        <p:spPr>
          <a:xfrm>
            <a:off x="838200" y="365125"/>
            <a:ext cx="10515600" cy="1325563"/>
          </a:xfrm>
          <a:prstGeom prst="rect">
            <a:avLst/>
          </a:prstGeom>
          <a:noFill/>
          <a:ln>
            <a:noFill/>
          </a:ln>
        </p:spPr>
        <p:txBody>
          <a:bodyPr anchorCtr="0" anchor="ctr" bIns="91425" lIns="91425" spcFirstLastPara="1" rIns="91425" wrap="square" tIns="91425"/>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9" name="Shape 29"/>
          <p:cNvSpPr txBox="1"/>
          <p:nvPr>
            <p:ph idx="1" type="body"/>
          </p:nvPr>
        </p:nvSpPr>
        <p:spPr>
          <a:xfrm>
            <a:off x="838200" y="1825625"/>
            <a:ext cx="10515600" cy="4351338"/>
          </a:xfrm>
          <a:prstGeom prst="rect">
            <a:avLst/>
          </a:prstGeom>
          <a:noFill/>
          <a:ln>
            <a:noFill/>
          </a:ln>
        </p:spPr>
        <p:txBody>
          <a:bodyPr anchorCtr="0" anchor="t" bIns="91425" lIns="91425" spcFirstLastPara="1" rIns="91425" wrap="square" tIns="91425"/>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0" name="Shape 30"/>
          <p:cNvSpPr txBox="1"/>
          <p:nvPr>
            <p:ph idx="10" type="dt"/>
          </p:nvPr>
        </p:nvSpPr>
        <p:spPr>
          <a:xfrm>
            <a:off x="838200" y="6356350"/>
            <a:ext cx="2743200" cy="365125"/>
          </a:xfrm>
          <a:prstGeom prst="rect">
            <a:avLst/>
          </a:prstGeom>
          <a:noFill/>
          <a:ln>
            <a:noFill/>
          </a:ln>
        </p:spPr>
        <p:txBody>
          <a:bodyPr anchorCtr="0" anchor="ctr" bIns="91425" lIns="91425" spcFirstLastPara="1" rIns="91425" wrap="square" tIns="91425"/>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1" name="Shape 31"/>
          <p:cNvSpPr txBox="1"/>
          <p:nvPr>
            <p:ph idx="11" type="ftr"/>
          </p:nvPr>
        </p:nvSpPr>
        <p:spPr>
          <a:xfrm>
            <a:off x="4038600" y="6356350"/>
            <a:ext cx="4114800" cy="365125"/>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2" name="Shape 3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33" name="Shape 33"/>
        <p:cNvGrpSpPr/>
        <p:nvPr/>
      </p:nvGrpSpPr>
      <p:grpSpPr>
        <a:xfrm>
          <a:off x="0" y="0"/>
          <a:ext cx="0" cy="0"/>
          <a:chOff x="0" y="0"/>
          <a:chExt cx="0" cy="0"/>
        </a:xfrm>
      </p:grpSpPr>
      <p:sp>
        <p:nvSpPr>
          <p:cNvPr id="34" name="Shape 34"/>
          <p:cNvSpPr txBox="1"/>
          <p:nvPr>
            <p:ph type="title"/>
          </p:nvPr>
        </p:nvSpPr>
        <p:spPr>
          <a:xfrm>
            <a:off x="838200" y="365125"/>
            <a:ext cx="10515600" cy="1325563"/>
          </a:xfrm>
          <a:prstGeom prst="rect">
            <a:avLst/>
          </a:prstGeom>
          <a:noFill/>
          <a:ln>
            <a:noFill/>
          </a:ln>
        </p:spPr>
        <p:txBody>
          <a:bodyPr anchorCtr="0" anchor="ctr" bIns="91425" lIns="91425" spcFirstLastPara="1" rIns="91425" wrap="square" tIns="91425"/>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5" name="Shape 35"/>
          <p:cNvSpPr txBox="1"/>
          <p:nvPr>
            <p:ph idx="1" type="body"/>
          </p:nvPr>
        </p:nvSpPr>
        <p:spPr>
          <a:xfrm>
            <a:off x="838200" y="1825625"/>
            <a:ext cx="5181600" cy="4351338"/>
          </a:xfrm>
          <a:prstGeom prst="rect">
            <a:avLst/>
          </a:prstGeom>
          <a:noFill/>
          <a:ln>
            <a:noFill/>
          </a:ln>
        </p:spPr>
        <p:txBody>
          <a:bodyPr anchorCtr="0" anchor="t" bIns="91425" lIns="91425" spcFirstLastPara="1" rIns="91425" wrap="square" tIns="91425"/>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6" name="Shape 36"/>
          <p:cNvSpPr txBox="1"/>
          <p:nvPr>
            <p:ph idx="2" type="body"/>
          </p:nvPr>
        </p:nvSpPr>
        <p:spPr>
          <a:xfrm>
            <a:off x="6172200" y="1825625"/>
            <a:ext cx="5181600" cy="4351338"/>
          </a:xfrm>
          <a:prstGeom prst="rect">
            <a:avLst/>
          </a:prstGeom>
          <a:noFill/>
          <a:ln>
            <a:noFill/>
          </a:ln>
        </p:spPr>
        <p:txBody>
          <a:bodyPr anchorCtr="0" anchor="t" bIns="91425" lIns="91425" spcFirstLastPara="1" rIns="91425" wrap="square" tIns="91425"/>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7" name="Shape 37"/>
          <p:cNvSpPr txBox="1"/>
          <p:nvPr>
            <p:ph idx="10" type="dt"/>
          </p:nvPr>
        </p:nvSpPr>
        <p:spPr>
          <a:xfrm>
            <a:off x="838200" y="6356350"/>
            <a:ext cx="2743200" cy="365125"/>
          </a:xfrm>
          <a:prstGeom prst="rect">
            <a:avLst/>
          </a:prstGeom>
          <a:noFill/>
          <a:ln>
            <a:noFill/>
          </a:ln>
        </p:spPr>
        <p:txBody>
          <a:bodyPr anchorCtr="0" anchor="ctr" bIns="91425" lIns="91425" spcFirstLastPara="1" rIns="91425" wrap="square" tIns="91425"/>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8" name="Shape 38"/>
          <p:cNvSpPr txBox="1"/>
          <p:nvPr>
            <p:ph idx="11" type="ftr"/>
          </p:nvPr>
        </p:nvSpPr>
        <p:spPr>
          <a:xfrm>
            <a:off x="4038600" y="6356350"/>
            <a:ext cx="4114800" cy="365125"/>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9" name="Shape 3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40" name="Shape 40"/>
        <p:cNvGrpSpPr/>
        <p:nvPr/>
      </p:nvGrpSpPr>
      <p:grpSpPr>
        <a:xfrm>
          <a:off x="0" y="0"/>
          <a:ext cx="0" cy="0"/>
          <a:chOff x="0" y="0"/>
          <a:chExt cx="0" cy="0"/>
        </a:xfrm>
      </p:grpSpPr>
      <p:sp>
        <p:nvSpPr>
          <p:cNvPr id="41" name="Shape 41"/>
          <p:cNvSpPr txBox="1"/>
          <p:nvPr>
            <p:ph type="title"/>
          </p:nvPr>
        </p:nvSpPr>
        <p:spPr>
          <a:xfrm>
            <a:off x="839788" y="365125"/>
            <a:ext cx="10515600" cy="1325563"/>
          </a:xfrm>
          <a:prstGeom prst="rect">
            <a:avLst/>
          </a:prstGeom>
          <a:noFill/>
          <a:ln>
            <a:noFill/>
          </a:ln>
        </p:spPr>
        <p:txBody>
          <a:bodyPr anchorCtr="0" anchor="ctr" bIns="91425" lIns="91425" spcFirstLastPara="1" rIns="91425" wrap="square" tIns="91425"/>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42" name="Shape 42"/>
          <p:cNvSpPr txBox="1"/>
          <p:nvPr>
            <p:ph idx="1" type="body"/>
          </p:nvPr>
        </p:nvSpPr>
        <p:spPr>
          <a:xfrm>
            <a:off x="839788" y="1681163"/>
            <a:ext cx="5157787" cy="823912"/>
          </a:xfrm>
          <a:prstGeom prst="rect">
            <a:avLst/>
          </a:prstGeom>
          <a:noFill/>
          <a:ln>
            <a:noFill/>
          </a:ln>
        </p:spPr>
        <p:txBody>
          <a:bodyPr anchorCtr="0" anchor="b" bIns="91425" lIns="91425" spcFirstLastPara="1" rIns="91425" wrap="square" tIns="91425"/>
          <a:lstStyle>
            <a:lvl1pPr indent="-228600" lvl="0" marL="457200" marR="0" rtl="0" algn="l">
              <a:lnSpc>
                <a:spcPct val="90000"/>
              </a:lnSpc>
              <a:spcBef>
                <a:spcPts val="100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43" name="Shape 43"/>
          <p:cNvSpPr txBox="1"/>
          <p:nvPr>
            <p:ph idx="2" type="body"/>
          </p:nvPr>
        </p:nvSpPr>
        <p:spPr>
          <a:xfrm>
            <a:off x="839788" y="2505075"/>
            <a:ext cx="5157787" cy="3684588"/>
          </a:xfrm>
          <a:prstGeom prst="rect">
            <a:avLst/>
          </a:prstGeom>
          <a:noFill/>
          <a:ln>
            <a:noFill/>
          </a:ln>
        </p:spPr>
        <p:txBody>
          <a:bodyPr anchorCtr="0" anchor="t" bIns="91425" lIns="91425" spcFirstLastPara="1" rIns="91425" wrap="square" tIns="91425"/>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4" name="Shape 44"/>
          <p:cNvSpPr txBox="1"/>
          <p:nvPr>
            <p:ph idx="3" type="body"/>
          </p:nvPr>
        </p:nvSpPr>
        <p:spPr>
          <a:xfrm>
            <a:off x="6172200" y="1681163"/>
            <a:ext cx="5183188" cy="823912"/>
          </a:xfrm>
          <a:prstGeom prst="rect">
            <a:avLst/>
          </a:prstGeom>
          <a:noFill/>
          <a:ln>
            <a:noFill/>
          </a:ln>
        </p:spPr>
        <p:txBody>
          <a:bodyPr anchorCtr="0" anchor="b" bIns="91425" lIns="91425" spcFirstLastPara="1" rIns="91425" wrap="square" tIns="91425"/>
          <a:lstStyle>
            <a:lvl1pPr indent="-228600" lvl="0" marL="457200" marR="0" rtl="0" algn="l">
              <a:lnSpc>
                <a:spcPct val="90000"/>
              </a:lnSpc>
              <a:spcBef>
                <a:spcPts val="100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45" name="Shape 45"/>
          <p:cNvSpPr txBox="1"/>
          <p:nvPr>
            <p:ph idx="4" type="body"/>
          </p:nvPr>
        </p:nvSpPr>
        <p:spPr>
          <a:xfrm>
            <a:off x="6172200" y="2505075"/>
            <a:ext cx="5183188" cy="3684588"/>
          </a:xfrm>
          <a:prstGeom prst="rect">
            <a:avLst/>
          </a:prstGeom>
          <a:noFill/>
          <a:ln>
            <a:noFill/>
          </a:ln>
        </p:spPr>
        <p:txBody>
          <a:bodyPr anchorCtr="0" anchor="t" bIns="91425" lIns="91425" spcFirstLastPara="1" rIns="91425" wrap="square" tIns="91425"/>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6" name="Shape 46"/>
          <p:cNvSpPr txBox="1"/>
          <p:nvPr>
            <p:ph idx="10" type="dt"/>
          </p:nvPr>
        </p:nvSpPr>
        <p:spPr>
          <a:xfrm>
            <a:off x="838200" y="6356350"/>
            <a:ext cx="2743200" cy="365125"/>
          </a:xfrm>
          <a:prstGeom prst="rect">
            <a:avLst/>
          </a:prstGeom>
          <a:noFill/>
          <a:ln>
            <a:noFill/>
          </a:ln>
        </p:spPr>
        <p:txBody>
          <a:bodyPr anchorCtr="0" anchor="ctr" bIns="91425" lIns="91425" spcFirstLastPara="1" rIns="91425" wrap="square" tIns="91425"/>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7" name="Shape 47"/>
          <p:cNvSpPr txBox="1"/>
          <p:nvPr>
            <p:ph idx="11" type="ftr"/>
          </p:nvPr>
        </p:nvSpPr>
        <p:spPr>
          <a:xfrm>
            <a:off x="4038600" y="6356350"/>
            <a:ext cx="4114800" cy="365125"/>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8" name="Shape 4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49" name="Shape 49"/>
        <p:cNvGrpSpPr/>
        <p:nvPr/>
      </p:nvGrpSpPr>
      <p:grpSpPr>
        <a:xfrm>
          <a:off x="0" y="0"/>
          <a:ext cx="0" cy="0"/>
          <a:chOff x="0" y="0"/>
          <a:chExt cx="0" cy="0"/>
        </a:xfrm>
      </p:grpSpPr>
      <p:sp>
        <p:nvSpPr>
          <p:cNvPr id="50" name="Shape 50"/>
          <p:cNvSpPr txBox="1"/>
          <p:nvPr>
            <p:ph type="title"/>
          </p:nvPr>
        </p:nvSpPr>
        <p:spPr>
          <a:xfrm>
            <a:off x="838200" y="365125"/>
            <a:ext cx="10515600" cy="1325563"/>
          </a:xfrm>
          <a:prstGeom prst="rect">
            <a:avLst/>
          </a:prstGeom>
          <a:noFill/>
          <a:ln>
            <a:noFill/>
          </a:ln>
        </p:spPr>
        <p:txBody>
          <a:bodyPr anchorCtr="0" anchor="ctr" bIns="91425" lIns="91425" spcFirstLastPara="1" rIns="91425" wrap="square" tIns="91425"/>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51" name="Shape 51"/>
          <p:cNvSpPr txBox="1"/>
          <p:nvPr>
            <p:ph idx="10" type="dt"/>
          </p:nvPr>
        </p:nvSpPr>
        <p:spPr>
          <a:xfrm>
            <a:off x="838200" y="6356350"/>
            <a:ext cx="2743200" cy="365125"/>
          </a:xfrm>
          <a:prstGeom prst="rect">
            <a:avLst/>
          </a:prstGeom>
          <a:noFill/>
          <a:ln>
            <a:noFill/>
          </a:ln>
        </p:spPr>
        <p:txBody>
          <a:bodyPr anchorCtr="0" anchor="ctr" bIns="91425" lIns="91425" spcFirstLastPara="1" rIns="91425" wrap="square" tIns="91425"/>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2" name="Shape 52"/>
          <p:cNvSpPr txBox="1"/>
          <p:nvPr>
            <p:ph idx="11" type="ftr"/>
          </p:nvPr>
        </p:nvSpPr>
        <p:spPr>
          <a:xfrm>
            <a:off x="4038600" y="6356350"/>
            <a:ext cx="4114800" cy="365125"/>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3" name="Shape 5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4" name="Shape 54"/>
        <p:cNvGrpSpPr/>
        <p:nvPr/>
      </p:nvGrpSpPr>
      <p:grpSpPr>
        <a:xfrm>
          <a:off x="0" y="0"/>
          <a:ext cx="0" cy="0"/>
          <a:chOff x="0" y="0"/>
          <a:chExt cx="0" cy="0"/>
        </a:xfrm>
      </p:grpSpPr>
      <p:sp>
        <p:nvSpPr>
          <p:cNvPr id="55" name="Shape 55"/>
          <p:cNvSpPr txBox="1"/>
          <p:nvPr>
            <p:ph idx="10" type="dt"/>
          </p:nvPr>
        </p:nvSpPr>
        <p:spPr>
          <a:xfrm>
            <a:off x="838200" y="6356350"/>
            <a:ext cx="2743200" cy="365125"/>
          </a:xfrm>
          <a:prstGeom prst="rect">
            <a:avLst/>
          </a:prstGeom>
          <a:noFill/>
          <a:ln>
            <a:noFill/>
          </a:ln>
        </p:spPr>
        <p:txBody>
          <a:bodyPr anchorCtr="0" anchor="ctr" bIns="91425" lIns="91425" spcFirstLastPara="1" rIns="91425" wrap="square" tIns="91425"/>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6" name="Shape 56"/>
          <p:cNvSpPr txBox="1"/>
          <p:nvPr>
            <p:ph idx="11" type="ftr"/>
          </p:nvPr>
        </p:nvSpPr>
        <p:spPr>
          <a:xfrm>
            <a:off x="4038600" y="6356350"/>
            <a:ext cx="4114800" cy="365125"/>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7" name="Shape 5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58" name="Shape 58"/>
        <p:cNvGrpSpPr/>
        <p:nvPr/>
      </p:nvGrpSpPr>
      <p:grpSpPr>
        <a:xfrm>
          <a:off x="0" y="0"/>
          <a:ext cx="0" cy="0"/>
          <a:chOff x="0" y="0"/>
          <a:chExt cx="0" cy="0"/>
        </a:xfrm>
      </p:grpSpPr>
      <p:sp>
        <p:nvSpPr>
          <p:cNvPr id="59" name="Shape 59"/>
          <p:cNvSpPr txBox="1"/>
          <p:nvPr>
            <p:ph type="title"/>
          </p:nvPr>
        </p:nvSpPr>
        <p:spPr>
          <a:xfrm>
            <a:off x="839788" y="457200"/>
            <a:ext cx="3932237" cy="1600200"/>
          </a:xfrm>
          <a:prstGeom prst="rect">
            <a:avLst/>
          </a:prstGeom>
          <a:noFill/>
          <a:ln>
            <a:noFill/>
          </a:ln>
        </p:spPr>
        <p:txBody>
          <a:bodyPr anchorCtr="0" anchor="b" bIns="91425" lIns="91425" spcFirstLastPara="1" rIns="91425" wrap="square" tIns="91425"/>
          <a:lstStyle>
            <a:lvl1pPr lvl="0" marR="0" rtl="0" algn="l">
              <a:lnSpc>
                <a:spcPct val="90000"/>
              </a:lnSpc>
              <a:spcBef>
                <a:spcPts val="0"/>
              </a:spcBef>
              <a:spcAft>
                <a:spcPts val="0"/>
              </a:spcAft>
              <a:buClr>
                <a:schemeClr val="dk1"/>
              </a:buClr>
              <a:buSzPts val="3200"/>
              <a:buFont typeface="Calibri"/>
              <a:buNone/>
              <a:defRPr b="0" i="0" sz="32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60" name="Shape 60"/>
          <p:cNvSpPr txBox="1"/>
          <p:nvPr>
            <p:ph idx="1" type="body"/>
          </p:nvPr>
        </p:nvSpPr>
        <p:spPr>
          <a:xfrm>
            <a:off x="5183188" y="987425"/>
            <a:ext cx="6172200" cy="4873625"/>
          </a:xfrm>
          <a:prstGeom prst="rect">
            <a:avLst/>
          </a:prstGeom>
          <a:noFill/>
          <a:ln>
            <a:noFill/>
          </a:ln>
        </p:spPr>
        <p:txBody>
          <a:bodyPr anchorCtr="0" anchor="t" bIns="91425" lIns="91425" spcFirstLastPara="1" rIns="91425" wrap="square" tIns="91425"/>
          <a:lstStyle>
            <a:lvl1pPr indent="-431800" lvl="0" marL="45720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90000"/>
              </a:lnSpc>
              <a:spcBef>
                <a:spcPts val="5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1" name="Shape 61"/>
          <p:cNvSpPr txBox="1"/>
          <p:nvPr>
            <p:ph idx="2" type="body"/>
          </p:nvPr>
        </p:nvSpPr>
        <p:spPr>
          <a:xfrm>
            <a:off x="839788" y="2057400"/>
            <a:ext cx="3932237" cy="3811588"/>
          </a:xfrm>
          <a:prstGeom prst="rect">
            <a:avLst/>
          </a:prstGeom>
          <a:noFill/>
          <a:ln>
            <a:noFill/>
          </a:ln>
        </p:spPr>
        <p:txBody>
          <a:bodyPr anchorCtr="0" anchor="t" bIns="91425" lIns="91425" spcFirstLastPara="1" rIns="91425" wrap="square" tIns="91425"/>
          <a:lstStyle>
            <a:lvl1pPr indent="-228600" lvl="0" marL="457200" marR="0" rtl="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9pPr>
          </a:lstStyle>
          <a:p/>
        </p:txBody>
      </p:sp>
      <p:sp>
        <p:nvSpPr>
          <p:cNvPr id="62" name="Shape 62"/>
          <p:cNvSpPr txBox="1"/>
          <p:nvPr>
            <p:ph idx="10" type="dt"/>
          </p:nvPr>
        </p:nvSpPr>
        <p:spPr>
          <a:xfrm>
            <a:off x="838200" y="6356350"/>
            <a:ext cx="2743200" cy="365125"/>
          </a:xfrm>
          <a:prstGeom prst="rect">
            <a:avLst/>
          </a:prstGeom>
          <a:noFill/>
          <a:ln>
            <a:noFill/>
          </a:ln>
        </p:spPr>
        <p:txBody>
          <a:bodyPr anchorCtr="0" anchor="ctr" bIns="91425" lIns="91425" spcFirstLastPara="1" rIns="91425" wrap="square" tIns="91425"/>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3" name="Shape 63"/>
          <p:cNvSpPr txBox="1"/>
          <p:nvPr>
            <p:ph idx="11" type="ftr"/>
          </p:nvPr>
        </p:nvSpPr>
        <p:spPr>
          <a:xfrm>
            <a:off x="4038600" y="6356350"/>
            <a:ext cx="4114800" cy="365125"/>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4" name="Shape 6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65" name="Shape 65"/>
        <p:cNvGrpSpPr/>
        <p:nvPr/>
      </p:nvGrpSpPr>
      <p:grpSpPr>
        <a:xfrm>
          <a:off x="0" y="0"/>
          <a:ext cx="0" cy="0"/>
          <a:chOff x="0" y="0"/>
          <a:chExt cx="0" cy="0"/>
        </a:xfrm>
      </p:grpSpPr>
      <p:sp>
        <p:nvSpPr>
          <p:cNvPr id="66" name="Shape 66"/>
          <p:cNvSpPr txBox="1"/>
          <p:nvPr>
            <p:ph type="title"/>
          </p:nvPr>
        </p:nvSpPr>
        <p:spPr>
          <a:xfrm>
            <a:off x="839788" y="457200"/>
            <a:ext cx="3932237" cy="1600200"/>
          </a:xfrm>
          <a:prstGeom prst="rect">
            <a:avLst/>
          </a:prstGeom>
          <a:noFill/>
          <a:ln>
            <a:noFill/>
          </a:ln>
        </p:spPr>
        <p:txBody>
          <a:bodyPr anchorCtr="0" anchor="b" bIns="91425" lIns="91425" spcFirstLastPara="1" rIns="91425" wrap="square" tIns="91425"/>
          <a:lstStyle>
            <a:lvl1pPr lvl="0" marR="0" rtl="0" algn="l">
              <a:lnSpc>
                <a:spcPct val="90000"/>
              </a:lnSpc>
              <a:spcBef>
                <a:spcPts val="0"/>
              </a:spcBef>
              <a:spcAft>
                <a:spcPts val="0"/>
              </a:spcAft>
              <a:buClr>
                <a:schemeClr val="dk1"/>
              </a:buClr>
              <a:buSzPts val="3200"/>
              <a:buFont typeface="Calibri"/>
              <a:buNone/>
              <a:defRPr b="0" i="0" sz="32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67" name="Shape 67"/>
          <p:cNvSpPr/>
          <p:nvPr>
            <p:ph idx="2" type="pic"/>
          </p:nvPr>
        </p:nvSpPr>
        <p:spPr>
          <a:xfrm>
            <a:off x="5183188" y="987425"/>
            <a:ext cx="6172200" cy="4873625"/>
          </a:xfrm>
          <a:prstGeom prst="rect">
            <a:avLst/>
          </a:prstGeom>
          <a:noFill/>
          <a:ln>
            <a:noFill/>
          </a:ln>
        </p:spPr>
        <p:txBody>
          <a:bodyPr anchorCtr="0" anchor="t" bIns="91425" lIns="91425" spcFirstLastPara="1" rIns="91425" wrap="square" tIns="91425"/>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68" name="Shape 68"/>
          <p:cNvSpPr txBox="1"/>
          <p:nvPr>
            <p:ph idx="1" type="body"/>
          </p:nvPr>
        </p:nvSpPr>
        <p:spPr>
          <a:xfrm>
            <a:off x="839788" y="2057400"/>
            <a:ext cx="3932237" cy="3811588"/>
          </a:xfrm>
          <a:prstGeom prst="rect">
            <a:avLst/>
          </a:prstGeom>
          <a:noFill/>
          <a:ln>
            <a:noFill/>
          </a:ln>
        </p:spPr>
        <p:txBody>
          <a:bodyPr anchorCtr="0" anchor="t" bIns="91425" lIns="91425" spcFirstLastPara="1" rIns="91425" wrap="square" tIns="91425"/>
          <a:lstStyle>
            <a:lvl1pPr indent="-228600" lvl="0" marL="457200" marR="0" rtl="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9pPr>
          </a:lstStyle>
          <a:p/>
        </p:txBody>
      </p:sp>
      <p:sp>
        <p:nvSpPr>
          <p:cNvPr id="69" name="Shape 69"/>
          <p:cNvSpPr txBox="1"/>
          <p:nvPr>
            <p:ph idx="10" type="dt"/>
          </p:nvPr>
        </p:nvSpPr>
        <p:spPr>
          <a:xfrm>
            <a:off x="838200" y="6356350"/>
            <a:ext cx="2743200" cy="365125"/>
          </a:xfrm>
          <a:prstGeom prst="rect">
            <a:avLst/>
          </a:prstGeom>
          <a:noFill/>
          <a:ln>
            <a:noFill/>
          </a:ln>
        </p:spPr>
        <p:txBody>
          <a:bodyPr anchorCtr="0" anchor="ctr" bIns="91425" lIns="91425" spcFirstLastPara="1" rIns="91425" wrap="square" tIns="91425"/>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0" name="Shape 70"/>
          <p:cNvSpPr txBox="1"/>
          <p:nvPr>
            <p:ph idx="11" type="ftr"/>
          </p:nvPr>
        </p:nvSpPr>
        <p:spPr>
          <a:xfrm>
            <a:off x="4038600" y="6356350"/>
            <a:ext cx="4114800" cy="365125"/>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1" name="Shape 7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9" name="Shape 9"/>
        <p:cNvGrpSpPr/>
        <p:nvPr/>
      </p:nvGrpSpPr>
      <p:grpSpPr>
        <a:xfrm>
          <a:off x="0" y="0"/>
          <a:ext cx="0" cy="0"/>
          <a:chOff x="0" y="0"/>
          <a:chExt cx="0" cy="0"/>
        </a:xfrm>
      </p:grpSpPr>
      <p:sp>
        <p:nvSpPr>
          <p:cNvPr id="10" name="Shape 10"/>
          <p:cNvSpPr txBox="1"/>
          <p:nvPr>
            <p:ph type="title"/>
          </p:nvPr>
        </p:nvSpPr>
        <p:spPr>
          <a:xfrm>
            <a:off x="838200" y="365125"/>
            <a:ext cx="10515600" cy="1325563"/>
          </a:xfrm>
          <a:prstGeom prst="rect">
            <a:avLst/>
          </a:prstGeom>
          <a:noFill/>
          <a:ln>
            <a:noFill/>
          </a:ln>
        </p:spPr>
        <p:txBody>
          <a:bodyPr anchorCtr="0" anchor="ctr" bIns="91425" lIns="91425" spcFirstLastPara="1" rIns="91425" wrap="square" tIns="91425"/>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Shape 11"/>
          <p:cNvSpPr txBox="1"/>
          <p:nvPr>
            <p:ph idx="1" type="body"/>
          </p:nvPr>
        </p:nvSpPr>
        <p:spPr>
          <a:xfrm>
            <a:off x="838200" y="1825625"/>
            <a:ext cx="10515600" cy="4351338"/>
          </a:xfrm>
          <a:prstGeom prst="rect">
            <a:avLst/>
          </a:prstGeom>
          <a:noFill/>
          <a:ln>
            <a:noFill/>
          </a:ln>
        </p:spPr>
        <p:txBody>
          <a:bodyPr anchorCtr="0" anchor="t" bIns="91425" lIns="91425" spcFirstLastPara="1" rIns="91425" wrap="square" tIns="91425"/>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Shape 12"/>
          <p:cNvSpPr txBox="1"/>
          <p:nvPr>
            <p:ph idx="10" type="dt"/>
          </p:nvPr>
        </p:nvSpPr>
        <p:spPr>
          <a:xfrm>
            <a:off x="838200" y="6356350"/>
            <a:ext cx="2743200" cy="365125"/>
          </a:xfrm>
          <a:prstGeom prst="rect">
            <a:avLst/>
          </a:prstGeom>
          <a:noFill/>
          <a:ln>
            <a:noFill/>
          </a:ln>
        </p:spPr>
        <p:txBody>
          <a:bodyPr anchorCtr="0" anchor="ctr" bIns="91425" lIns="91425" spcFirstLastPara="1" rIns="91425" wrap="square" tIns="91425"/>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Shape 13"/>
          <p:cNvSpPr txBox="1"/>
          <p:nvPr>
            <p:ph idx="11" type="ftr"/>
          </p:nvPr>
        </p:nvSpPr>
        <p:spPr>
          <a:xfrm>
            <a:off x="4038600" y="6356350"/>
            <a:ext cx="4114800" cy="365125"/>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Shape 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34.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3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24.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24.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2.pn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4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16.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2.pn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8.png"/><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hyperlink" Target="http://lsu.edu/experience/tours/daily.php" TargetMode="External"/><Relationship Id="rId4" Type="http://schemas.openxmlformats.org/officeDocument/2006/relationships/hyperlink" Target="http://lsu.edu/experience/tours/daily.php"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1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2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2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23.png"/><Relationship Id="rId4" Type="http://schemas.openxmlformats.org/officeDocument/2006/relationships/image" Target="../media/image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30.png"/><Relationship Id="rId4" Type="http://schemas.openxmlformats.org/officeDocument/2006/relationships/image" Target="../media/image1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10.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3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31.png"/><Relationship Id="rId4" Type="http://schemas.openxmlformats.org/officeDocument/2006/relationships/image" Target="../media/image1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19.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4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45.png"/><Relationship Id="rId4" Type="http://schemas.openxmlformats.org/officeDocument/2006/relationships/image" Target="../media/image2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21.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3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36.png"/><Relationship Id="rId4" Type="http://schemas.openxmlformats.org/officeDocument/2006/relationships/image" Target="../media/image2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29.png"/><Relationship Id="rId4" Type="http://schemas.openxmlformats.org/officeDocument/2006/relationships/image" Target="../media/image28.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3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4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8.xml"/><Relationship Id="rId3" Type="http://schemas.openxmlformats.org/officeDocument/2006/relationships/image" Target="../media/image37.png"/><Relationship Id="rId4" Type="http://schemas.openxmlformats.org/officeDocument/2006/relationships/image" Target="../media/image4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 Id="rId3" Type="http://schemas.openxmlformats.org/officeDocument/2006/relationships/hyperlink" Target="https://support.office.com/en-us/article/make-your-word-documents-accessible-d9bf3683-87ac-47ea-b91a-78dcacb3c66d" TargetMode="External"/><Relationship Id="rId4" Type="http://schemas.openxmlformats.org/officeDocument/2006/relationships/hyperlink" Target="https://www.adobe.com/accessibility/products/indesign.html" TargetMode="Externa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 Id="rId3" Type="http://schemas.openxmlformats.org/officeDocument/2006/relationships/image" Target="../media/image41.png"/><Relationship Id="rId4" Type="http://schemas.openxmlformats.org/officeDocument/2006/relationships/image" Target="../media/image43.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7" name="Shape 87"/>
        <p:cNvGrpSpPr/>
        <p:nvPr/>
      </p:nvGrpSpPr>
      <p:grpSpPr>
        <a:xfrm>
          <a:off x="0" y="0"/>
          <a:ext cx="0" cy="0"/>
          <a:chOff x="0" y="0"/>
          <a:chExt cx="0" cy="0"/>
        </a:xfrm>
      </p:grpSpPr>
      <p:sp>
        <p:nvSpPr>
          <p:cNvPr id="88" name="Shape 88"/>
          <p:cNvSpPr txBox="1"/>
          <p:nvPr>
            <p:ph type="ctrTitle"/>
          </p:nvPr>
        </p:nvSpPr>
        <p:spPr>
          <a:xfrm>
            <a:off x="1524000" y="1122363"/>
            <a:ext cx="9144000" cy="23877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Clr>
                <a:schemeClr val="dk1"/>
              </a:buClr>
              <a:buSzPts val="6000"/>
              <a:buFont typeface="Calibri"/>
              <a:buNone/>
            </a:pPr>
            <a:r>
              <a:rPr lang="en-US"/>
              <a:t>WCMS Online </a:t>
            </a:r>
            <a:r>
              <a:rPr lang="en-US"/>
              <a:t>Accessibility </a:t>
            </a:r>
            <a:endParaRPr b="0" i="0" sz="6000" u="none" cap="none" strike="noStrike">
              <a:solidFill>
                <a:schemeClr val="dk1"/>
              </a:solidFill>
              <a:latin typeface="Calibri"/>
              <a:ea typeface="Calibri"/>
              <a:cs typeface="Calibri"/>
              <a:sym typeface="Calibri"/>
            </a:endParaRPr>
          </a:p>
        </p:txBody>
      </p:sp>
      <p:sp>
        <p:nvSpPr>
          <p:cNvPr id="89" name="Shape 89"/>
          <p:cNvSpPr txBox="1"/>
          <p:nvPr>
            <p:ph idx="1" type="subTitle"/>
          </p:nvPr>
        </p:nvSpPr>
        <p:spPr>
          <a:xfrm>
            <a:off x="1524000" y="3602038"/>
            <a:ext cx="9144000" cy="165570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1"/>
              </a:buClr>
              <a:buSzPts val="2400"/>
              <a:buFont typeface="Arial"/>
              <a:buNone/>
            </a:pPr>
            <a:r>
              <a:rPr b="0" i="0" lang="en-US" sz="2400" u="none" cap="none" strike="noStrike">
                <a:solidFill>
                  <a:schemeClr val="dk1"/>
                </a:solidFill>
                <a:latin typeface="Calibri"/>
                <a:ea typeface="Calibri"/>
                <a:cs typeface="Calibri"/>
                <a:sym typeface="Calibri"/>
              </a:rPr>
              <a:t>Online Accessibility </a:t>
            </a:r>
            <a:r>
              <a:rPr lang="en-US"/>
              <a:t>in Omni Update and WordPress</a:t>
            </a:r>
            <a:endParaRPr b="0" i="0" sz="2400" u="none" cap="none" strike="noStrike">
              <a:solidFill>
                <a:schemeClr val="dk1"/>
              </a:solidFill>
              <a:latin typeface="Calibri"/>
              <a:ea typeface="Calibri"/>
              <a:cs typeface="Calibri"/>
              <a:sym typeface="Calibri"/>
            </a:endParaRPr>
          </a:p>
        </p:txBody>
      </p:sp>
      <p:sp>
        <p:nvSpPr>
          <p:cNvPr id="90" name="Shape 9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6" name="Shape 156"/>
        <p:cNvGrpSpPr/>
        <p:nvPr/>
      </p:nvGrpSpPr>
      <p:grpSpPr>
        <a:xfrm>
          <a:off x="0" y="0"/>
          <a:ext cx="0" cy="0"/>
          <a:chOff x="0" y="0"/>
          <a:chExt cx="0" cy="0"/>
        </a:xfrm>
      </p:grpSpPr>
      <p:sp>
        <p:nvSpPr>
          <p:cNvPr id="157" name="Shape 157"/>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Calibri"/>
              <a:buNone/>
            </a:pPr>
            <a:r>
              <a:rPr b="0" i="0" lang="en-US" sz="4400" u="none" cap="none" strike="noStrike">
                <a:solidFill>
                  <a:schemeClr val="dk1"/>
                </a:solidFill>
                <a:latin typeface="Calibri"/>
                <a:ea typeface="Calibri"/>
                <a:cs typeface="Calibri"/>
                <a:sym typeface="Calibri"/>
              </a:rPr>
              <a:t>Semantic Headings</a:t>
            </a:r>
            <a:endParaRPr/>
          </a:p>
        </p:txBody>
      </p:sp>
      <p:sp>
        <p:nvSpPr>
          <p:cNvPr id="158" name="Shape 158"/>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Autofit/>
          </a:bodyPr>
          <a:lstStyle/>
          <a:p>
            <a:pPr indent="-228600" lvl="0" marL="228600" marR="0" rtl="0" algn="l">
              <a:lnSpc>
                <a:spcPct val="90000"/>
              </a:lnSpc>
              <a:spcBef>
                <a:spcPts val="100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Nest headings by their rank</a:t>
            </a:r>
            <a:endParaRPr/>
          </a:p>
          <a:p>
            <a:pPr indent="-228600" lvl="0" marL="228600" marR="0" rtl="0" algn="l">
              <a:lnSpc>
                <a:spcPct val="90000"/>
              </a:lnSpc>
              <a:spcBef>
                <a:spcPts val="100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Do not skip headings</a:t>
            </a:r>
            <a:endParaRPr/>
          </a:p>
          <a:p>
            <a:pPr indent="-228600" lvl="0" marL="228600" marR="0" rtl="0" algn="l">
              <a:lnSpc>
                <a:spcPct val="90000"/>
              </a:lnSpc>
              <a:spcBef>
                <a:spcPts val="1000"/>
              </a:spcBef>
              <a:spcAft>
                <a:spcPts val="0"/>
              </a:spcAft>
              <a:buClr>
                <a:schemeClr val="dk1"/>
              </a:buClr>
              <a:buSzPts val="2800"/>
              <a:buFont typeface="Arial"/>
              <a:buChar char="•"/>
            </a:pPr>
            <a:r>
              <a:rPr lang="en-US"/>
              <a:t>Do not </a:t>
            </a:r>
            <a:r>
              <a:rPr b="0" i="0" lang="en-US" sz="2800" u="none" cap="none" strike="noStrike">
                <a:solidFill>
                  <a:schemeClr val="dk1"/>
                </a:solidFill>
                <a:latin typeface="Calibri"/>
                <a:ea typeface="Calibri"/>
                <a:cs typeface="Calibri"/>
                <a:sym typeface="Calibri"/>
              </a:rPr>
              <a:t>use headings to create large spacing</a:t>
            </a:r>
            <a:endParaRPr/>
          </a:p>
        </p:txBody>
      </p:sp>
      <p:sp>
        <p:nvSpPr>
          <p:cNvPr id="159" name="Shape 159"/>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4" name="Shape 164"/>
        <p:cNvGrpSpPr/>
        <p:nvPr/>
      </p:nvGrpSpPr>
      <p:grpSpPr>
        <a:xfrm>
          <a:off x="0" y="0"/>
          <a:ext cx="0" cy="0"/>
          <a:chOff x="0" y="0"/>
          <a:chExt cx="0" cy="0"/>
        </a:xfrm>
      </p:grpSpPr>
      <p:sp>
        <p:nvSpPr>
          <p:cNvPr id="165" name="Shape 165"/>
          <p:cNvSpPr txBox="1"/>
          <p:nvPr>
            <p:ph type="title"/>
          </p:nvPr>
        </p:nvSpPr>
        <p:spPr>
          <a:xfrm>
            <a:off x="839788" y="365125"/>
            <a:ext cx="10515600" cy="1325700"/>
          </a:xfrm>
          <a:prstGeom prst="rect">
            <a:avLst/>
          </a:prstGeom>
        </p:spPr>
        <p:txBody>
          <a:bodyPr anchorCtr="0" anchor="ctr" bIns="91425" lIns="91425" spcFirstLastPara="1" rIns="91425" wrap="square" tIns="91425">
            <a:noAutofit/>
          </a:bodyPr>
          <a:lstStyle/>
          <a:p>
            <a:pPr indent="0" lvl="0" marL="0">
              <a:spcBef>
                <a:spcPts val="0"/>
              </a:spcBef>
              <a:spcAft>
                <a:spcPts val="0"/>
              </a:spcAft>
              <a:buClr>
                <a:schemeClr val="dk1"/>
              </a:buClr>
              <a:buSzPts val="4400"/>
              <a:buFont typeface="Calibri"/>
              <a:buNone/>
            </a:pPr>
            <a:r>
              <a:rPr lang="en-US"/>
              <a:t>Semantic Headings</a:t>
            </a:r>
            <a:endParaRPr/>
          </a:p>
        </p:txBody>
      </p:sp>
      <p:sp>
        <p:nvSpPr>
          <p:cNvPr id="166" name="Shape 166"/>
          <p:cNvSpPr txBox="1"/>
          <p:nvPr>
            <p:ph idx="1" type="body"/>
          </p:nvPr>
        </p:nvSpPr>
        <p:spPr>
          <a:xfrm>
            <a:off x="839788" y="1681163"/>
            <a:ext cx="5157900" cy="823800"/>
          </a:xfrm>
          <a:prstGeom prst="rect">
            <a:avLst/>
          </a:prstGeom>
        </p:spPr>
        <p:txBody>
          <a:bodyPr anchorCtr="0" anchor="b" bIns="91425" lIns="91425" spcFirstLastPara="1" rIns="91425" wrap="square" tIns="91425">
            <a:noAutofit/>
          </a:bodyPr>
          <a:lstStyle/>
          <a:p>
            <a:pPr indent="0" lvl="0" marL="0">
              <a:spcBef>
                <a:spcPts val="1000"/>
              </a:spcBef>
              <a:spcAft>
                <a:spcPts val="0"/>
              </a:spcAft>
              <a:buNone/>
            </a:pPr>
            <a:r>
              <a:rPr b="0" lang="en-US" sz="2800"/>
              <a:t>Compliant</a:t>
            </a:r>
            <a:endParaRPr b="0" sz="2800"/>
          </a:p>
        </p:txBody>
      </p:sp>
      <p:sp>
        <p:nvSpPr>
          <p:cNvPr id="167" name="Shape 167"/>
          <p:cNvSpPr txBox="1"/>
          <p:nvPr>
            <p:ph idx="2" type="body"/>
          </p:nvPr>
        </p:nvSpPr>
        <p:spPr>
          <a:xfrm>
            <a:off x="839788" y="2505075"/>
            <a:ext cx="5157900" cy="3684600"/>
          </a:xfrm>
          <a:prstGeom prst="rect">
            <a:avLst/>
          </a:prstGeom>
        </p:spPr>
        <p:txBody>
          <a:bodyPr anchorCtr="0" anchor="t" bIns="91425" lIns="91425" spcFirstLastPara="1" rIns="91425" wrap="square" tIns="91425">
            <a:noAutofit/>
          </a:bodyPr>
          <a:lstStyle/>
          <a:p>
            <a:pPr indent="-406400" lvl="0" marL="457200" rtl="0">
              <a:spcBef>
                <a:spcPts val="1000"/>
              </a:spcBef>
              <a:spcAft>
                <a:spcPts val="0"/>
              </a:spcAft>
              <a:buSzPts val="2800"/>
              <a:buChar char="•"/>
            </a:pPr>
            <a:r>
              <a:rPr lang="en-US"/>
              <a:t>h1</a:t>
            </a:r>
            <a:endParaRPr/>
          </a:p>
          <a:p>
            <a:pPr indent="-381000" lvl="1" marL="914400" rtl="0">
              <a:spcBef>
                <a:spcPts val="0"/>
              </a:spcBef>
              <a:spcAft>
                <a:spcPts val="0"/>
              </a:spcAft>
              <a:buSzPts val="2400"/>
              <a:buChar char="•"/>
            </a:pPr>
            <a:r>
              <a:rPr lang="en-US"/>
              <a:t>h2</a:t>
            </a:r>
            <a:endParaRPr/>
          </a:p>
          <a:p>
            <a:pPr indent="-381000" lvl="1" marL="914400" rtl="0">
              <a:spcBef>
                <a:spcPts val="0"/>
              </a:spcBef>
              <a:spcAft>
                <a:spcPts val="0"/>
              </a:spcAft>
              <a:buSzPts val="2400"/>
              <a:buChar char="•"/>
            </a:pPr>
            <a:r>
              <a:rPr lang="en-US"/>
              <a:t>h2</a:t>
            </a:r>
            <a:endParaRPr/>
          </a:p>
          <a:p>
            <a:pPr indent="-355600" lvl="2" marL="1371600" rtl="0">
              <a:spcBef>
                <a:spcPts val="0"/>
              </a:spcBef>
              <a:spcAft>
                <a:spcPts val="0"/>
              </a:spcAft>
              <a:buSzPts val="2000"/>
              <a:buChar char="•"/>
            </a:pPr>
            <a:r>
              <a:rPr lang="en-US"/>
              <a:t>h3</a:t>
            </a:r>
            <a:endParaRPr/>
          </a:p>
          <a:p>
            <a:pPr indent="-381000" lvl="1" marL="914400" rtl="0">
              <a:spcBef>
                <a:spcPts val="0"/>
              </a:spcBef>
              <a:spcAft>
                <a:spcPts val="0"/>
              </a:spcAft>
              <a:buSzPts val="2400"/>
              <a:buChar char="•"/>
            </a:pPr>
            <a:r>
              <a:rPr lang="en-US"/>
              <a:t>h2</a:t>
            </a:r>
            <a:endParaRPr/>
          </a:p>
          <a:p>
            <a:pPr indent="-355600" lvl="2" marL="1371600" rtl="0">
              <a:spcBef>
                <a:spcPts val="0"/>
              </a:spcBef>
              <a:spcAft>
                <a:spcPts val="0"/>
              </a:spcAft>
              <a:buSzPts val="2000"/>
              <a:buChar char="•"/>
            </a:pPr>
            <a:r>
              <a:rPr lang="en-US"/>
              <a:t>h3</a:t>
            </a:r>
            <a:endParaRPr/>
          </a:p>
          <a:p>
            <a:pPr indent="-355600" lvl="2" marL="1371600" rtl="0">
              <a:spcBef>
                <a:spcPts val="0"/>
              </a:spcBef>
              <a:spcAft>
                <a:spcPts val="0"/>
              </a:spcAft>
              <a:buSzPts val="2000"/>
              <a:buChar char="•"/>
            </a:pPr>
            <a:r>
              <a:rPr lang="en-US"/>
              <a:t>h3</a:t>
            </a:r>
            <a:endParaRPr/>
          </a:p>
          <a:p>
            <a:pPr indent="-342900" lvl="3" marL="1828800" rtl="0">
              <a:spcBef>
                <a:spcPts val="0"/>
              </a:spcBef>
              <a:spcAft>
                <a:spcPts val="0"/>
              </a:spcAft>
              <a:buSzPts val="1800"/>
              <a:buChar char="•"/>
            </a:pPr>
            <a:r>
              <a:rPr lang="en-US"/>
              <a:t>h4</a:t>
            </a:r>
            <a:endParaRPr/>
          </a:p>
          <a:p>
            <a:pPr indent="-342900" lvl="3" marL="1828800" rtl="0">
              <a:spcBef>
                <a:spcPts val="0"/>
              </a:spcBef>
              <a:spcAft>
                <a:spcPts val="0"/>
              </a:spcAft>
              <a:buSzPts val="1800"/>
              <a:buChar char="•"/>
            </a:pPr>
            <a:r>
              <a:rPr lang="en-US"/>
              <a:t>h4</a:t>
            </a:r>
            <a:endParaRPr/>
          </a:p>
          <a:p>
            <a:pPr indent="-381000" lvl="1" marL="914400">
              <a:spcBef>
                <a:spcPts val="0"/>
              </a:spcBef>
              <a:spcAft>
                <a:spcPts val="0"/>
              </a:spcAft>
              <a:buSzPts val="2400"/>
              <a:buChar char="•"/>
            </a:pPr>
            <a:r>
              <a:rPr lang="en-US"/>
              <a:t>h2</a:t>
            </a:r>
            <a:endParaRPr/>
          </a:p>
        </p:txBody>
      </p:sp>
      <p:sp>
        <p:nvSpPr>
          <p:cNvPr id="168" name="Shape 168"/>
          <p:cNvSpPr txBox="1"/>
          <p:nvPr>
            <p:ph idx="3" type="body"/>
          </p:nvPr>
        </p:nvSpPr>
        <p:spPr>
          <a:xfrm>
            <a:off x="6172200" y="1681163"/>
            <a:ext cx="5183100" cy="823800"/>
          </a:xfrm>
          <a:prstGeom prst="rect">
            <a:avLst/>
          </a:prstGeom>
        </p:spPr>
        <p:txBody>
          <a:bodyPr anchorCtr="0" anchor="b" bIns="91425" lIns="91425" spcFirstLastPara="1" rIns="91425" wrap="square" tIns="91425">
            <a:noAutofit/>
          </a:bodyPr>
          <a:lstStyle/>
          <a:p>
            <a:pPr indent="0" lvl="0" marL="0">
              <a:spcBef>
                <a:spcPts val="1000"/>
              </a:spcBef>
              <a:spcAft>
                <a:spcPts val="0"/>
              </a:spcAft>
              <a:buNone/>
            </a:pPr>
            <a:r>
              <a:rPr b="0" lang="en-US" sz="2800"/>
              <a:t>Non Compliant</a:t>
            </a:r>
            <a:endParaRPr b="0" sz="2800"/>
          </a:p>
        </p:txBody>
      </p:sp>
      <p:sp>
        <p:nvSpPr>
          <p:cNvPr id="169" name="Shape 169"/>
          <p:cNvSpPr txBox="1"/>
          <p:nvPr>
            <p:ph idx="4" type="body"/>
          </p:nvPr>
        </p:nvSpPr>
        <p:spPr>
          <a:xfrm>
            <a:off x="6172200" y="2505075"/>
            <a:ext cx="5183100" cy="3684600"/>
          </a:xfrm>
          <a:prstGeom prst="rect">
            <a:avLst/>
          </a:prstGeom>
        </p:spPr>
        <p:txBody>
          <a:bodyPr anchorCtr="0" anchor="t" bIns="91425" lIns="91425" spcFirstLastPara="1" rIns="91425" wrap="square" tIns="91425">
            <a:noAutofit/>
          </a:bodyPr>
          <a:lstStyle/>
          <a:p>
            <a:pPr indent="-406400" lvl="0" marL="457200" rtl="0">
              <a:spcBef>
                <a:spcPts val="1000"/>
              </a:spcBef>
              <a:spcAft>
                <a:spcPts val="0"/>
              </a:spcAft>
              <a:buSzPts val="2800"/>
              <a:buChar char="•"/>
            </a:pPr>
            <a:r>
              <a:rPr lang="en-US"/>
              <a:t>h1</a:t>
            </a:r>
            <a:endParaRPr/>
          </a:p>
          <a:p>
            <a:pPr indent="-381000" lvl="1" marL="914400" rtl="0">
              <a:spcBef>
                <a:spcPts val="0"/>
              </a:spcBef>
              <a:spcAft>
                <a:spcPts val="0"/>
              </a:spcAft>
              <a:buSzPts val="2400"/>
              <a:buChar char="•"/>
            </a:pPr>
            <a:r>
              <a:rPr lang="en-US"/>
              <a:t>h3</a:t>
            </a:r>
            <a:endParaRPr/>
          </a:p>
          <a:p>
            <a:pPr indent="-381000" lvl="1" marL="914400" rtl="0">
              <a:spcBef>
                <a:spcPts val="0"/>
              </a:spcBef>
              <a:spcAft>
                <a:spcPts val="0"/>
              </a:spcAft>
              <a:buSzPts val="2400"/>
              <a:buChar char="•"/>
            </a:pPr>
            <a:r>
              <a:rPr lang="en-US"/>
              <a:t>h3</a:t>
            </a:r>
            <a:endParaRPr/>
          </a:p>
          <a:p>
            <a:pPr indent="-355600" lvl="2" marL="1371600" rtl="0">
              <a:spcBef>
                <a:spcPts val="0"/>
              </a:spcBef>
              <a:spcAft>
                <a:spcPts val="0"/>
              </a:spcAft>
              <a:buSzPts val="2000"/>
              <a:buChar char="•"/>
            </a:pPr>
            <a:r>
              <a:rPr lang="en-US"/>
              <a:t>h4</a:t>
            </a:r>
            <a:endParaRPr/>
          </a:p>
          <a:p>
            <a:pPr indent="-355600" lvl="2" marL="1371600" rtl="0">
              <a:spcBef>
                <a:spcPts val="0"/>
              </a:spcBef>
              <a:spcAft>
                <a:spcPts val="0"/>
              </a:spcAft>
              <a:buSzPts val="2000"/>
              <a:buChar char="•"/>
            </a:pPr>
            <a:r>
              <a:rPr lang="en-US"/>
              <a:t>h4</a:t>
            </a:r>
            <a:endParaRPr/>
          </a:p>
          <a:p>
            <a:pPr indent="-406400" lvl="0" marL="457200" rtl="0">
              <a:spcBef>
                <a:spcPts val="0"/>
              </a:spcBef>
              <a:spcAft>
                <a:spcPts val="0"/>
              </a:spcAft>
              <a:buSzPts val="2800"/>
              <a:buChar char="•"/>
            </a:pPr>
            <a:r>
              <a:rPr lang="en-US"/>
              <a:t>h2</a:t>
            </a:r>
            <a:endParaRPr/>
          </a:p>
          <a:p>
            <a:pPr indent="-381000" lvl="1" marL="914400" rtl="0">
              <a:spcBef>
                <a:spcPts val="0"/>
              </a:spcBef>
              <a:spcAft>
                <a:spcPts val="0"/>
              </a:spcAft>
              <a:buSzPts val="2400"/>
              <a:buChar char="•"/>
            </a:pPr>
            <a:r>
              <a:rPr lang="en-US"/>
              <a:t>h4</a:t>
            </a:r>
            <a:endParaRPr/>
          </a:p>
          <a:p>
            <a:pPr indent="0" lvl="0" marL="0">
              <a:spcBef>
                <a:spcPts val="1000"/>
              </a:spcBef>
              <a:spcAft>
                <a:spcPts val="0"/>
              </a:spcAft>
              <a:buNone/>
            </a:pPr>
            <a:r>
              <a:t/>
            </a:r>
            <a:endParaRPr/>
          </a:p>
        </p:txBody>
      </p:sp>
      <p:sp>
        <p:nvSpPr>
          <p:cNvPr id="170" name="Shape 170"/>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5" name="Shape 175"/>
        <p:cNvGrpSpPr/>
        <p:nvPr/>
      </p:nvGrpSpPr>
      <p:grpSpPr>
        <a:xfrm>
          <a:off x="0" y="0"/>
          <a:ext cx="0" cy="0"/>
          <a:chOff x="0" y="0"/>
          <a:chExt cx="0" cy="0"/>
        </a:xfrm>
      </p:grpSpPr>
      <p:sp>
        <p:nvSpPr>
          <p:cNvPr id="176" name="Shape 176"/>
          <p:cNvSpPr txBox="1"/>
          <p:nvPr>
            <p:ph type="title"/>
          </p:nvPr>
        </p:nvSpPr>
        <p:spPr>
          <a:xfrm>
            <a:off x="838200" y="320550"/>
            <a:ext cx="10515600" cy="1325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Calibri"/>
              <a:buNone/>
            </a:pPr>
            <a:r>
              <a:rPr b="0" i="0" lang="en-US" sz="4400" u="none" cap="none" strike="noStrike">
                <a:solidFill>
                  <a:schemeClr val="dk1"/>
                </a:solidFill>
                <a:latin typeface="Calibri"/>
                <a:ea typeface="Calibri"/>
                <a:cs typeface="Calibri"/>
                <a:sym typeface="Calibri"/>
              </a:rPr>
              <a:t>Semantic Headings</a:t>
            </a:r>
            <a:endParaRPr>
              <a:solidFill>
                <a:srgbClr val="FF0000"/>
              </a:solidFill>
            </a:endParaRPr>
          </a:p>
        </p:txBody>
      </p:sp>
      <p:sp>
        <p:nvSpPr>
          <p:cNvPr id="177" name="Shape 17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000"/>
              </a:spcBef>
              <a:spcAft>
                <a:spcPts val="0"/>
              </a:spcAft>
              <a:buNone/>
            </a:pPr>
            <a:r>
              <a:t/>
            </a:r>
            <a:endParaRPr b="0" i="0" sz="2800" u="none" cap="none" strike="noStrike">
              <a:solidFill>
                <a:srgbClr val="000000"/>
              </a:solidFill>
              <a:latin typeface="Calibri"/>
              <a:ea typeface="Calibri"/>
              <a:cs typeface="Calibri"/>
              <a:sym typeface="Calibri"/>
            </a:endParaRPr>
          </a:p>
          <a:p>
            <a:pPr indent="-76200" lvl="1" marL="685800" marR="0" rtl="0" algn="l">
              <a:lnSpc>
                <a:spcPct val="90000"/>
              </a:lnSpc>
              <a:spcBef>
                <a:spcPts val="500"/>
              </a:spcBef>
              <a:spcAft>
                <a:spcPts val="0"/>
              </a:spcAft>
              <a:buClr>
                <a:schemeClr val="dk1"/>
              </a:buClr>
              <a:buSzPts val="2400"/>
              <a:buFont typeface="Arial"/>
              <a:buNone/>
            </a:pPr>
            <a:r>
              <a:t/>
            </a:r>
            <a:endParaRPr b="0" i="0" sz="2400" u="none" cap="none" strike="noStrike">
              <a:solidFill>
                <a:schemeClr val="dk1"/>
              </a:solidFill>
              <a:latin typeface="Calibri"/>
              <a:ea typeface="Calibri"/>
              <a:cs typeface="Calibri"/>
              <a:sym typeface="Calibri"/>
            </a:endParaRPr>
          </a:p>
          <a:p>
            <a:pPr indent="-76200" lvl="1" marL="685800" marR="0" rtl="0" algn="l">
              <a:lnSpc>
                <a:spcPct val="90000"/>
              </a:lnSpc>
              <a:spcBef>
                <a:spcPts val="500"/>
              </a:spcBef>
              <a:spcAft>
                <a:spcPts val="0"/>
              </a:spcAft>
              <a:buClr>
                <a:schemeClr val="dk1"/>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178" name="Shape 17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pic>
        <p:nvPicPr>
          <p:cNvPr id="179" name="Shape 179"/>
          <p:cNvPicPr preferRelativeResize="0"/>
          <p:nvPr/>
        </p:nvPicPr>
        <p:blipFill rotWithShape="1">
          <a:blip r:embed="rId3">
            <a:alphaModFix/>
          </a:blip>
          <a:srcRect b="0" l="0" r="3846" t="0"/>
          <a:stretch/>
        </p:blipFill>
        <p:spPr>
          <a:xfrm>
            <a:off x="838200" y="1825625"/>
            <a:ext cx="7424626" cy="4601549"/>
          </a:xfrm>
          <a:prstGeom prst="rect">
            <a:avLst/>
          </a:prstGeom>
          <a:noFill/>
          <a:ln>
            <a:noFill/>
          </a:ln>
        </p:spPr>
      </p:pic>
      <p:pic>
        <p:nvPicPr>
          <p:cNvPr id="180" name="Shape 180"/>
          <p:cNvPicPr preferRelativeResize="0"/>
          <p:nvPr/>
        </p:nvPicPr>
        <p:blipFill rotWithShape="1">
          <a:blip r:embed="rId4">
            <a:alphaModFix/>
          </a:blip>
          <a:srcRect b="0" l="15690" r="8107" t="0"/>
          <a:stretch/>
        </p:blipFill>
        <p:spPr>
          <a:xfrm>
            <a:off x="8610600" y="1523100"/>
            <a:ext cx="3187299" cy="483325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5" name="Shape 185"/>
        <p:cNvGrpSpPr/>
        <p:nvPr/>
      </p:nvGrpSpPr>
      <p:grpSpPr>
        <a:xfrm>
          <a:off x="0" y="0"/>
          <a:ext cx="0" cy="0"/>
          <a:chOff x="0" y="0"/>
          <a:chExt cx="0" cy="0"/>
        </a:xfrm>
      </p:grpSpPr>
      <p:sp>
        <p:nvSpPr>
          <p:cNvPr id="186" name="Shape 186"/>
          <p:cNvSpPr txBox="1"/>
          <p:nvPr>
            <p:ph type="title"/>
          </p:nvPr>
        </p:nvSpPr>
        <p:spPr>
          <a:xfrm>
            <a:off x="838200" y="320550"/>
            <a:ext cx="10515600" cy="1325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Calibri"/>
              <a:buNone/>
            </a:pPr>
            <a:r>
              <a:rPr b="0" i="0" lang="en-US" sz="4400" u="none" cap="none" strike="noStrike">
                <a:solidFill>
                  <a:schemeClr val="dk1"/>
                </a:solidFill>
                <a:latin typeface="Calibri"/>
                <a:ea typeface="Calibri"/>
                <a:cs typeface="Calibri"/>
                <a:sym typeface="Calibri"/>
              </a:rPr>
              <a:t>Semantic Headings</a:t>
            </a:r>
            <a:endParaRPr>
              <a:solidFill>
                <a:srgbClr val="FF0000"/>
              </a:solidFill>
            </a:endParaRPr>
          </a:p>
        </p:txBody>
      </p:sp>
      <p:sp>
        <p:nvSpPr>
          <p:cNvPr id="187" name="Shape 187"/>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000"/>
              </a:spcBef>
              <a:spcAft>
                <a:spcPts val="0"/>
              </a:spcAft>
              <a:buNone/>
            </a:pPr>
            <a:r>
              <a:t/>
            </a:r>
            <a:endParaRPr b="0" i="0" sz="2800" u="none" cap="none" strike="noStrike">
              <a:solidFill>
                <a:srgbClr val="000000"/>
              </a:solidFill>
              <a:latin typeface="Calibri"/>
              <a:ea typeface="Calibri"/>
              <a:cs typeface="Calibri"/>
              <a:sym typeface="Calibri"/>
            </a:endParaRPr>
          </a:p>
          <a:p>
            <a:pPr indent="-76200" lvl="1" marL="685800" marR="0" rtl="0" algn="l">
              <a:lnSpc>
                <a:spcPct val="90000"/>
              </a:lnSpc>
              <a:spcBef>
                <a:spcPts val="500"/>
              </a:spcBef>
              <a:spcAft>
                <a:spcPts val="0"/>
              </a:spcAft>
              <a:buClr>
                <a:schemeClr val="dk1"/>
              </a:buClr>
              <a:buSzPts val="2400"/>
              <a:buFont typeface="Arial"/>
              <a:buNone/>
            </a:pPr>
            <a:r>
              <a:t/>
            </a:r>
            <a:endParaRPr b="0" i="0" sz="2400" u="none" cap="none" strike="noStrike">
              <a:solidFill>
                <a:schemeClr val="dk1"/>
              </a:solidFill>
              <a:latin typeface="Calibri"/>
              <a:ea typeface="Calibri"/>
              <a:cs typeface="Calibri"/>
              <a:sym typeface="Calibri"/>
            </a:endParaRPr>
          </a:p>
          <a:p>
            <a:pPr indent="-76200" lvl="1" marL="685800" marR="0" rtl="0" algn="l">
              <a:lnSpc>
                <a:spcPct val="90000"/>
              </a:lnSpc>
              <a:spcBef>
                <a:spcPts val="500"/>
              </a:spcBef>
              <a:spcAft>
                <a:spcPts val="0"/>
              </a:spcAft>
              <a:buClr>
                <a:schemeClr val="dk1"/>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188" name="Shape 18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pic>
        <p:nvPicPr>
          <p:cNvPr id="189" name="Shape 189"/>
          <p:cNvPicPr preferRelativeResize="0"/>
          <p:nvPr/>
        </p:nvPicPr>
        <p:blipFill>
          <a:blip r:embed="rId3">
            <a:alphaModFix/>
          </a:blip>
          <a:stretch>
            <a:fillRect/>
          </a:stretch>
        </p:blipFill>
        <p:spPr>
          <a:xfrm>
            <a:off x="838200" y="1456472"/>
            <a:ext cx="9204950" cy="500370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4" name="Shape 194"/>
        <p:cNvGrpSpPr/>
        <p:nvPr/>
      </p:nvGrpSpPr>
      <p:grpSpPr>
        <a:xfrm>
          <a:off x="0" y="0"/>
          <a:ext cx="0" cy="0"/>
          <a:chOff x="0" y="0"/>
          <a:chExt cx="0" cy="0"/>
        </a:xfrm>
      </p:grpSpPr>
      <p:sp>
        <p:nvSpPr>
          <p:cNvPr id="195" name="Shape 195"/>
          <p:cNvSpPr txBox="1"/>
          <p:nvPr>
            <p:ph type="title"/>
          </p:nvPr>
        </p:nvSpPr>
        <p:spPr>
          <a:xfrm>
            <a:off x="838200" y="320550"/>
            <a:ext cx="10515600" cy="1325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Calibri"/>
              <a:buNone/>
            </a:pPr>
            <a:r>
              <a:rPr b="0" i="0" lang="en-US" sz="4400" u="none" cap="none" strike="noStrike">
                <a:solidFill>
                  <a:schemeClr val="dk1"/>
                </a:solidFill>
                <a:latin typeface="Calibri"/>
                <a:ea typeface="Calibri"/>
                <a:cs typeface="Calibri"/>
                <a:sym typeface="Calibri"/>
              </a:rPr>
              <a:t>Semantic Headings</a:t>
            </a:r>
            <a:endParaRPr>
              <a:solidFill>
                <a:srgbClr val="FF0000"/>
              </a:solidFill>
            </a:endParaRPr>
          </a:p>
        </p:txBody>
      </p:sp>
      <p:sp>
        <p:nvSpPr>
          <p:cNvPr id="196" name="Shape 196"/>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000"/>
              </a:spcBef>
              <a:spcAft>
                <a:spcPts val="0"/>
              </a:spcAft>
              <a:buNone/>
            </a:pPr>
            <a:r>
              <a:t/>
            </a:r>
            <a:endParaRPr b="0" i="0" sz="2800" u="none" cap="none" strike="noStrike">
              <a:solidFill>
                <a:srgbClr val="000000"/>
              </a:solidFill>
              <a:latin typeface="Calibri"/>
              <a:ea typeface="Calibri"/>
              <a:cs typeface="Calibri"/>
              <a:sym typeface="Calibri"/>
            </a:endParaRPr>
          </a:p>
          <a:p>
            <a:pPr indent="-76200" lvl="1" marL="685800" marR="0" rtl="0" algn="l">
              <a:lnSpc>
                <a:spcPct val="90000"/>
              </a:lnSpc>
              <a:spcBef>
                <a:spcPts val="500"/>
              </a:spcBef>
              <a:spcAft>
                <a:spcPts val="0"/>
              </a:spcAft>
              <a:buClr>
                <a:schemeClr val="dk1"/>
              </a:buClr>
              <a:buSzPts val="2400"/>
              <a:buFont typeface="Arial"/>
              <a:buNone/>
            </a:pPr>
            <a:r>
              <a:t/>
            </a:r>
            <a:endParaRPr b="0" i="0" sz="2400" u="none" cap="none" strike="noStrike">
              <a:solidFill>
                <a:schemeClr val="dk1"/>
              </a:solidFill>
              <a:latin typeface="Calibri"/>
              <a:ea typeface="Calibri"/>
              <a:cs typeface="Calibri"/>
              <a:sym typeface="Calibri"/>
            </a:endParaRPr>
          </a:p>
          <a:p>
            <a:pPr indent="-76200" lvl="1" marL="685800" marR="0" rtl="0" algn="l">
              <a:lnSpc>
                <a:spcPct val="90000"/>
              </a:lnSpc>
              <a:spcBef>
                <a:spcPts val="500"/>
              </a:spcBef>
              <a:spcAft>
                <a:spcPts val="0"/>
              </a:spcAft>
              <a:buClr>
                <a:schemeClr val="dk1"/>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197" name="Shape 19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pic>
        <p:nvPicPr>
          <p:cNvPr id="198" name="Shape 198"/>
          <p:cNvPicPr preferRelativeResize="0"/>
          <p:nvPr/>
        </p:nvPicPr>
        <p:blipFill>
          <a:blip r:embed="rId3">
            <a:alphaModFix/>
          </a:blip>
          <a:stretch>
            <a:fillRect/>
          </a:stretch>
        </p:blipFill>
        <p:spPr>
          <a:xfrm>
            <a:off x="838200" y="1444350"/>
            <a:ext cx="8882725" cy="5070300"/>
          </a:xfrm>
          <a:prstGeom prst="rect">
            <a:avLst/>
          </a:prstGeom>
          <a:noFill/>
          <a:ln>
            <a:noFill/>
          </a:ln>
        </p:spPr>
      </p:pic>
      <p:sp>
        <p:nvSpPr>
          <p:cNvPr id="199" name="Shape 199"/>
          <p:cNvSpPr/>
          <p:nvPr/>
        </p:nvSpPr>
        <p:spPr>
          <a:xfrm>
            <a:off x="2532375" y="4758350"/>
            <a:ext cx="2879400" cy="326700"/>
          </a:xfrm>
          <a:prstGeom prst="leftArrow">
            <a:avLst>
              <a:gd fmla="val 50000" name="adj1"/>
              <a:gd fmla="val 50000" name="adj2"/>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00" name="Shape 200"/>
          <p:cNvSpPr txBox="1"/>
          <p:nvPr/>
        </p:nvSpPr>
        <p:spPr>
          <a:xfrm>
            <a:off x="5636500" y="4758350"/>
            <a:ext cx="1674600" cy="3267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n-US"/>
              <a:t>Non compliant</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5" name="Shape 205"/>
        <p:cNvGrpSpPr/>
        <p:nvPr/>
      </p:nvGrpSpPr>
      <p:grpSpPr>
        <a:xfrm>
          <a:off x="0" y="0"/>
          <a:ext cx="0" cy="0"/>
          <a:chOff x="0" y="0"/>
          <a:chExt cx="0" cy="0"/>
        </a:xfrm>
      </p:grpSpPr>
      <p:sp>
        <p:nvSpPr>
          <p:cNvPr id="206" name="Shape 206"/>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Calibri"/>
              <a:buNone/>
            </a:pPr>
            <a:r>
              <a:rPr b="0" i="0" lang="en-US" sz="4400" u="none" cap="none" strike="noStrike">
                <a:solidFill>
                  <a:schemeClr val="dk1"/>
                </a:solidFill>
                <a:latin typeface="Calibri"/>
                <a:ea typeface="Calibri"/>
                <a:cs typeface="Calibri"/>
                <a:sym typeface="Calibri"/>
              </a:rPr>
              <a:t>Semantic Headings</a:t>
            </a:r>
            <a:endParaRPr>
              <a:solidFill>
                <a:srgbClr val="FF0000"/>
              </a:solidFill>
            </a:endParaRPr>
          </a:p>
        </p:txBody>
      </p:sp>
      <p:sp>
        <p:nvSpPr>
          <p:cNvPr id="207" name="Shape 20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spcBef>
                <a:spcPts val="0"/>
              </a:spcBef>
              <a:spcAft>
                <a:spcPts val="0"/>
              </a:spcAft>
              <a:buNone/>
            </a:pPr>
            <a:fld id="{00000000-1234-1234-1234-123412341234}" type="slidenum">
              <a:rPr lang="en-US"/>
              <a:t>‹#›</a:t>
            </a:fld>
            <a:endParaRPr/>
          </a:p>
        </p:txBody>
      </p:sp>
      <p:pic>
        <p:nvPicPr>
          <p:cNvPr id="208" name="Shape 208"/>
          <p:cNvPicPr preferRelativeResize="0"/>
          <p:nvPr/>
        </p:nvPicPr>
        <p:blipFill rotWithShape="1">
          <a:blip r:embed="rId3">
            <a:alphaModFix/>
          </a:blip>
          <a:srcRect b="0" l="0" r="21556" t="6182"/>
          <a:stretch/>
        </p:blipFill>
        <p:spPr>
          <a:xfrm>
            <a:off x="838200" y="2243125"/>
            <a:ext cx="4029073" cy="4096801"/>
          </a:xfrm>
          <a:prstGeom prst="rect">
            <a:avLst/>
          </a:prstGeom>
          <a:noFill/>
          <a:ln>
            <a:noFill/>
          </a:ln>
        </p:spPr>
      </p:pic>
      <p:sp>
        <p:nvSpPr>
          <p:cNvPr id="209" name="Shape 209"/>
          <p:cNvSpPr txBox="1"/>
          <p:nvPr>
            <p:ph idx="1" type="body"/>
          </p:nvPr>
        </p:nvSpPr>
        <p:spPr>
          <a:xfrm>
            <a:off x="838200" y="1478450"/>
            <a:ext cx="4859700" cy="4096800"/>
          </a:xfrm>
          <a:prstGeom prst="rect">
            <a:avLst/>
          </a:prstGeom>
        </p:spPr>
        <p:txBody>
          <a:bodyPr anchorCtr="0" anchor="t" bIns="91425" lIns="91425" spcFirstLastPara="1" rIns="91425" wrap="square" tIns="91425">
            <a:noAutofit/>
          </a:bodyPr>
          <a:lstStyle/>
          <a:p>
            <a:pPr indent="0" lvl="0" marL="0" rtl="0">
              <a:spcBef>
                <a:spcPts val="1000"/>
              </a:spcBef>
              <a:spcAft>
                <a:spcPts val="0"/>
              </a:spcAft>
              <a:buNone/>
            </a:pPr>
            <a:r>
              <a:rPr lang="en-US"/>
              <a:t>Compliant</a:t>
            </a:r>
            <a:endParaRPr/>
          </a:p>
        </p:txBody>
      </p:sp>
      <p:pic>
        <p:nvPicPr>
          <p:cNvPr id="210" name="Shape 210"/>
          <p:cNvPicPr preferRelativeResize="0"/>
          <p:nvPr/>
        </p:nvPicPr>
        <p:blipFill rotWithShape="1">
          <a:blip r:embed="rId4">
            <a:alphaModFix/>
          </a:blip>
          <a:srcRect b="0" l="-2420" r="2419" t="7398"/>
          <a:stretch/>
        </p:blipFill>
        <p:spPr>
          <a:xfrm>
            <a:off x="5846375" y="2243125"/>
            <a:ext cx="5507426" cy="4514007"/>
          </a:xfrm>
          <a:prstGeom prst="rect">
            <a:avLst/>
          </a:prstGeom>
          <a:noFill/>
          <a:ln>
            <a:noFill/>
          </a:ln>
        </p:spPr>
      </p:pic>
      <p:sp>
        <p:nvSpPr>
          <p:cNvPr id="211" name="Shape 211"/>
          <p:cNvSpPr txBox="1"/>
          <p:nvPr>
            <p:ph idx="2" type="body"/>
          </p:nvPr>
        </p:nvSpPr>
        <p:spPr>
          <a:xfrm>
            <a:off x="6172200" y="1478450"/>
            <a:ext cx="5181600" cy="4351200"/>
          </a:xfrm>
          <a:prstGeom prst="rect">
            <a:avLst/>
          </a:prstGeom>
        </p:spPr>
        <p:txBody>
          <a:bodyPr anchorCtr="0" anchor="t" bIns="91425" lIns="91425" spcFirstLastPara="1" rIns="91425" wrap="square" tIns="91425">
            <a:noAutofit/>
          </a:bodyPr>
          <a:lstStyle/>
          <a:p>
            <a:pPr indent="0" lvl="0" marL="0" rtl="0">
              <a:spcBef>
                <a:spcPts val="1000"/>
              </a:spcBef>
              <a:spcAft>
                <a:spcPts val="0"/>
              </a:spcAft>
              <a:buNone/>
            </a:pPr>
            <a:r>
              <a:rPr lang="en-US"/>
              <a:t>Non Compliant</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6" name="Shape 216"/>
        <p:cNvGrpSpPr/>
        <p:nvPr/>
      </p:nvGrpSpPr>
      <p:grpSpPr>
        <a:xfrm>
          <a:off x="0" y="0"/>
          <a:ext cx="0" cy="0"/>
          <a:chOff x="0" y="0"/>
          <a:chExt cx="0" cy="0"/>
        </a:xfrm>
      </p:grpSpPr>
      <p:sp>
        <p:nvSpPr>
          <p:cNvPr id="217" name="Shape 217"/>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Calibri"/>
              <a:buNone/>
            </a:pPr>
            <a:r>
              <a:rPr b="0" i="0" lang="en-US" sz="4400" u="none" cap="none" strike="noStrike">
                <a:solidFill>
                  <a:schemeClr val="dk1"/>
                </a:solidFill>
                <a:latin typeface="Calibri"/>
                <a:ea typeface="Calibri"/>
                <a:cs typeface="Calibri"/>
                <a:sym typeface="Calibri"/>
              </a:rPr>
              <a:t>Semantic Headings</a:t>
            </a:r>
            <a:endParaRPr>
              <a:solidFill>
                <a:srgbClr val="FF0000"/>
              </a:solidFill>
            </a:endParaRPr>
          </a:p>
        </p:txBody>
      </p:sp>
      <p:sp>
        <p:nvSpPr>
          <p:cNvPr id="218" name="Shape 21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spcBef>
                <a:spcPts val="0"/>
              </a:spcBef>
              <a:spcAft>
                <a:spcPts val="0"/>
              </a:spcAft>
              <a:buClr>
                <a:srgbClr val="000000"/>
              </a:buClr>
              <a:buFont typeface="Arial"/>
              <a:buNone/>
            </a:pPr>
            <a:fld id="{00000000-1234-1234-1234-123412341234}" type="slidenum">
              <a:rPr lang="en-US"/>
              <a:t>‹#›</a:t>
            </a:fld>
            <a:endParaRPr/>
          </a:p>
        </p:txBody>
      </p:sp>
      <p:pic>
        <p:nvPicPr>
          <p:cNvPr id="219" name="Shape 219"/>
          <p:cNvPicPr preferRelativeResize="0"/>
          <p:nvPr/>
        </p:nvPicPr>
        <p:blipFill rotWithShape="1">
          <a:blip r:embed="rId3">
            <a:alphaModFix/>
          </a:blip>
          <a:srcRect b="0" l="0" r="21556" t="6182"/>
          <a:stretch/>
        </p:blipFill>
        <p:spPr>
          <a:xfrm>
            <a:off x="838200" y="2243125"/>
            <a:ext cx="4029073" cy="4096801"/>
          </a:xfrm>
          <a:prstGeom prst="rect">
            <a:avLst/>
          </a:prstGeom>
          <a:noFill/>
          <a:ln>
            <a:noFill/>
          </a:ln>
        </p:spPr>
      </p:pic>
      <p:sp>
        <p:nvSpPr>
          <p:cNvPr id="220" name="Shape 220"/>
          <p:cNvSpPr txBox="1"/>
          <p:nvPr>
            <p:ph idx="1" type="body"/>
          </p:nvPr>
        </p:nvSpPr>
        <p:spPr>
          <a:xfrm>
            <a:off x="838200" y="1478450"/>
            <a:ext cx="4859700" cy="4096800"/>
          </a:xfrm>
          <a:prstGeom prst="rect">
            <a:avLst/>
          </a:prstGeom>
        </p:spPr>
        <p:txBody>
          <a:bodyPr anchorCtr="0" anchor="t" bIns="91425" lIns="91425" spcFirstLastPara="1" rIns="91425" wrap="square" tIns="91425">
            <a:noAutofit/>
          </a:bodyPr>
          <a:lstStyle/>
          <a:p>
            <a:pPr indent="0" lvl="0" marL="0">
              <a:spcBef>
                <a:spcPts val="1000"/>
              </a:spcBef>
              <a:spcAft>
                <a:spcPts val="0"/>
              </a:spcAft>
              <a:buNone/>
            </a:pPr>
            <a:r>
              <a:rPr lang="en-US"/>
              <a:t>Compliant</a:t>
            </a:r>
            <a:endParaRPr/>
          </a:p>
        </p:txBody>
      </p:sp>
      <p:pic>
        <p:nvPicPr>
          <p:cNvPr id="221" name="Shape 221"/>
          <p:cNvPicPr preferRelativeResize="0"/>
          <p:nvPr/>
        </p:nvPicPr>
        <p:blipFill rotWithShape="1">
          <a:blip r:embed="rId4">
            <a:alphaModFix/>
          </a:blip>
          <a:srcRect b="0" l="-2420" r="2419" t="7398"/>
          <a:stretch/>
        </p:blipFill>
        <p:spPr>
          <a:xfrm>
            <a:off x="5846375" y="2243125"/>
            <a:ext cx="5507426" cy="4514007"/>
          </a:xfrm>
          <a:prstGeom prst="rect">
            <a:avLst/>
          </a:prstGeom>
          <a:noFill/>
          <a:ln>
            <a:noFill/>
          </a:ln>
        </p:spPr>
      </p:pic>
      <p:sp>
        <p:nvSpPr>
          <p:cNvPr id="222" name="Shape 222"/>
          <p:cNvSpPr txBox="1"/>
          <p:nvPr>
            <p:ph idx="2" type="body"/>
          </p:nvPr>
        </p:nvSpPr>
        <p:spPr>
          <a:xfrm>
            <a:off x="6172200" y="1478450"/>
            <a:ext cx="5181600" cy="4351200"/>
          </a:xfrm>
          <a:prstGeom prst="rect">
            <a:avLst/>
          </a:prstGeom>
        </p:spPr>
        <p:txBody>
          <a:bodyPr anchorCtr="0" anchor="t" bIns="91425" lIns="91425" spcFirstLastPara="1" rIns="91425" wrap="square" tIns="91425">
            <a:noAutofit/>
          </a:bodyPr>
          <a:lstStyle/>
          <a:p>
            <a:pPr indent="0" lvl="0" marL="0">
              <a:spcBef>
                <a:spcPts val="1000"/>
              </a:spcBef>
              <a:spcAft>
                <a:spcPts val="0"/>
              </a:spcAft>
              <a:buNone/>
            </a:pPr>
            <a:r>
              <a:rPr lang="en-US"/>
              <a:t>Non Compliant</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7" name="Shape 227"/>
        <p:cNvGrpSpPr/>
        <p:nvPr/>
      </p:nvGrpSpPr>
      <p:grpSpPr>
        <a:xfrm>
          <a:off x="0" y="0"/>
          <a:ext cx="0" cy="0"/>
          <a:chOff x="0" y="0"/>
          <a:chExt cx="0" cy="0"/>
        </a:xfrm>
      </p:grpSpPr>
      <p:sp>
        <p:nvSpPr>
          <p:cNvPr id="228" name="Shape 228"/>
          <p:cNvSpPr txBox="1"/>
          <p:nvPr>
            <p:ph type="title"/>
          </p:nvPr>
        </p:nvSpPr>
        <p:spPr>
          <a:xfrm>
            <a:off x="838200" y="320550"/>
            <a:ext cx="10515600" cy="1325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Calibri"/>
              <a:buNone/>
            </a:pPr>
            <a:r>
              <a:rPr b="0" i="0" lang="en-US" sz="4400" u="none" cap="none" strike="noStrike">
                <a:solidFill>
                  <a:schemeClr val="dk1"/>
                </a:solidFill>
                <a:latin typeface="Calibri"/>
                <a:ea typeface="Calibri"/>
                <a:cs typeface="Calibri"/>
                <a:sym typeface="Calibri"/>
              </a:rPr>
              <a:t>Semantic Headings</a:t>
            </a:r>
            <a:endParaRPr/>
          </a:p>
        </p:txBody>
      </p:sp>
      <p:sp>
        <p:nvSpPr>
          <p:cNvPr id="229" name="Shape 229"/>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000"/>
              </a:spcBef>
              <a:spcAft>
                <a:spcPts val="0"/>
              </a:spcAft>
              <a:buNone/>
            </a:pPr>
            <a:r>
              <a:t/>
            </a:r>
            <a:endParaRPr b="0" i="0" sz="2400" u="none" cap="none" strike="noStrike">
              <a:solidFill>
                <a:schemeClr val="dk1"/>
              </a:solidFill>
              <a:latin typeface="Calibri"/>
              <a:ea typeface="Calibri"/>
              <a:cs typeface="Calibri"/>
              <a:sym typeface="Calibri"/>
            </a:endParaRPr>
          </a:p>
          <a:p>
            <a:pPr indent="-76200" lvl="1" marL="685800" marR="0" rtl="0" algn="l">
              <a:lnSpc>
                <a:spcPct val="90000"/>
              </a:lnSpc>
              <a:spcBef>
                <a:spcPts val="500"/>
              </a:spcBef>
              <a:spcAft>
                <a:spcPts val="0"/>
              </a:spcAft>
              <a:buClr>
                <a:schemeClr val="dk1"/>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230" name="Shape 23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pic>
        <p:nvPicPr>
          <p:cNvPr id="231" name="Shape 231"/>
          <p:cNvPicPr preferRelativeResize="0"/>
          <p:nvPr/>
        </p:nvPicPr>
        <p:blipFill>
          <a:blip r:embed="rId3">
            <a:alphaModFix/>
          </a:blip>
          <a:stretch>
            <a:fillRect/>
          </a:stretch>
        </p:blipFill>
        <p:spPr>
          <a:xfrm>
            <a:off x="838200" y="1676050"/>
            <a:ext cx="6481331" cy="4243976"/>
          </a:xfrm>
          <a:prstGeom prst="rect">
            <a:avLst/>
          </a:prstGeom>
          <a:noFill/>
          <a:ln>
            <a:noFill/>
          </a:ln>
        </p:spPr>
      </p:pic>
      <p:pic>
        <p:nvPicPr>
          <p:cNvPr id="232" name="Shape 232"/>
          <p:cNvPicPr preferRelativeResize="0"/>
          <p:nvPr/>
        </p:nvPicPr>
        <p:blipFill>
          <a:blip r:embed="rId4">
            <a:alphaModFix/>
          </a:blip>
          <a:stretch>
            <a:fillRect/>
          </a:stretch>
        </p:blipFill>
        <p:spPr>
          <a:xfrm>
            <a:off x="7568173" y="1676038"/>
            <a:ext cx="3624126" cy="42439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6" name="Shape 236"/>
        <p:cNvGrpSpPr/>
        <p:nvPr/>
      </p:nvGrpSpPr>
      <p:grpSpPr>
        <a:xfrm>
          <a:off x="0" y="0"/>
          <a:ext cx="0" cy="0"/>
          <a:chOff x="0" y="0"/>
          <a:chExt cx="0" cy="0"/>
        </a:xfrm>
      </p:grpSpPr>
      <p:sp>
        <p:nvSpPr>
          <p:cNvPr id="237" name="Shape 237"/>
          <p:cNvSpPr txBox="1"/>
          <p:nvPr>
            <p:ph type="title"/>
          </p:nvPr>
        </p:nvSpPr>
        <p:spPr>
          <a:xfrm>
            <a:off x="831850" y="1709738"/>
            <a:ext cx="10515600" cy="2852700"/>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chemeClr val="dk1"/>
              </a:buClr>
              <a:buSzPts val="6000"/>
              <a:buFont typeface="Calibri"/>
              <a:buNone/>
            </a:pPr>
            <a:r>
              <a:rPr lang="en-US"/>
              <a:t>Text Formatting</a:t>
            </a:r>
            <a:endParaRPr b="0" i="0" sz="6000" u="none" cap="none" strike="noStrike">
              <a:solidFill>
                <a:schemeClr val="dk1"/>
              </a:solidFill>
              <a:latin typeface="Calibri"/>
              <a:ea typeface="Calibri"/>
              <a:cs typeface="Calibri"/>
              <a:sym typeface="Calibri"/>
            </a:endParaRPr>
          </a:p>
        </p:txBody>
      </p:sp>
      <p:sp>
        <p:nvSpPr>
          <p:cNvPr id="238" name="Shape 238"/>
          <p:cNvSpPr txBox="1"/>
          <p:nvPr>
            <p:ph idx="1" type="body"/>
          </p:nvPr>
        </p:nvSpPr>
        <p:spPr>
          <a:xfrm>
            <a:off x="831850" y="4589463"/>
            <a:ext cx="10515600" cy="15003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888888"/>
              </a:buClr>
              <a:buSzPts val="2400"/>
              <a:buFont typeface="Arial"/>
              <a:buNone/>
            </a:pPr>
            <a:r>
              <a:t/>
            </a:r>
            <a:endParaRPr b="0" i="0" sz="2400" u="none" cap="none" strike="noStrike">
              <a:solidFill>
                <a:srgbClr val="888888"/>
              </a:solidFill>
              <a:latin typeface="Calibri"/>
              <a:ea typeface="Calibri"/>
              <a:cs typeface="Calibri"/>
              <a:sym typeface="Calibri"/>
            </a:endParaRPr>
          </a:p>
        </p:txBody>
      </p:sp>
      <p:sp>
        <p:nvSpPr>
          <p:cNvPr id="239" name="Shape 239"/>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4" name="Shape 244"/>
        <p:cNvGrpSpPr/>
        <p:nvPr/>
      </p:nvGrpSpPr>
      <p:grpSpPr>
        <a:xfrm>
          <a:off x="0" y="0"/>
          <a:ext cx="0" cy="0"/>
          <a:chOff x="0" y="0"/>
          <a:chExt cx="0" cy="0"/>
        </a:xfrm>
      </p:grpSpPr>
      <p:sp>
        <p:nvSpPr>
          <p:cNvPr id="245" name="Shape 24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Calibri"/>
              <a:buNone/>
            </a:pPr>
            <a:r>
              <a:rPr b="0" i="0" lang="en-US" sz="4400" u="none" cap="none" strike="noStrike">
                <a:solidFill>
                  <a:schemeClr val="dk1"/>
                </a:solidFill>
                <a:latin typeface="Calibri"/>
                <a:ea typeface="Calibri"/>
                <a:cs typeface="Calibri"/>
                <a:sym typeface="Calibri"/>
              </a:rPr>
              <a:t>Text Formatting</a:t>
            </a:r>
            <a:endParaRPr/>
          </a:p>
        </p:txBody>
      </p:sp>
      <p:sp>
        <p:nvSpPr>
          <p:cNvPr id="246" name="Shape 24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p>
            <a:pPr indent="-228600" lvl="0" marL="228600" marR="0" rtl="0" algn="l">
              <a:lnSpc>
                <a:spcPct val="90000"/>
              </a:lnSpc>
              <a:spcBef>
                <a:spcPts val="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Only use all uppercase words when typing an acronym. </a:t>
            </a:r>
            <a:r>
              <a:rPr lang="en-US"/>
              <a:t>Some </a:t>
            </a:r>
            <a:r>
              <a:rPr b="0" i="0" lang="en-US" sz="2800" u="none" cap="none" strike="noStrike">
                <a:solidFill>
                  <a:schemeClr val="dk1"/>
                </a:solidFill>
                <a:latin typeface="Calibri"/>
                <a:ea typeface="Calibri"/>
                <a:cs typeface="Calibri"/>
                <a:sym typeface="Calibri"/>
              </a:rPr>
              <a:t>screen readers will read “MUST REGISTER” as “M.U.S.T. R.E.G.I.S.T.E.R.”</a:t>
            </a:r>
            <a:endParaRPr/>
          </a:p>
          <a:p>
            <a:pPr indent="-228600" lvl="0" marL="228600" marR="0" rtl="0" algn="l">
              <a:lnSpc>
                <a:spcPct val="90000"/>
              </a:lnSpc>
              <a:spcBef>
                <a:spcPts val="1000"/>
              </a:spcBef>
              <a:spcAft>
                <a:spcPts val="0"/>
              </a:spcAft>
              <a:buClr>
                <a:schemeClr val="dk1"/>
              </a:buClr>
              <a:buSzPts val="2800"/>
              <a:buFont typeface="Arial"/>
              <a:buChar char="•"/>
            </a:pPr>
            <a:r>
              <a:rPr lang="en-US"/>
              <a:t>Use bold or italics for emphasis</a:t>
            </a:r>
            <a:endParaRPr/>
          </a:p>
          <a:p>
            <a:pPr indent="-228600" lvl="1" marL="685800" marR="0" rtl="0" algn="l">
              <a:lnSpc>
                <a:spcPct val="90000"/>
              </a:lnSpc>
              <a:spcBef>
                <a:spcPts val="1000"/>
              </a:spcBef>
              <a:spcAft>
                <a:spcPts val="0"/>
              </a:spcAft>
              <a:buSzPts val="2400"/>
              <a:buChar char="•"/>
            </a:pPr>
            <a:r>
              <a:rPr lang="en-US"/>
              <a:t>Underlines are reserved for urls</a:t>
            </a:r>
            <a:endParaRPr/>
          </a:p>
          <a:p>
            <a:pPr indent="-508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Calibri"/>
              <a:ea typeface="Calibri"/>
              <a:cs typeface="Calibri"/>
              <a:sym typeface="Calibri"/>
            </a:endParaRPr>
          </a:p>
          <a:p>
            <a:pPr indent="-76200" lvl="1" marL="685800" marR="0" rtl="0" algn="l">
              <a:lnSpc>
                <a:spcPct val="90000"/>
              </a:lnSpc>
              <a:spcBef>
                <a:spcPts val="500"/>
              </a:spcBef>
              <a:spcAft>
                <a:spcPts val="0"/>
              </a:spcAft>
              <a:buClr>
                <a:schemeClr val="dk1"/>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247" name="Shape 24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4" name="Shape 94"/>
        <p:cNvGrpSpPr/>
        <p:nvPr/>
      </p:nvGrpSpPr>
      <p:grpSpPr>
        <a:xfrm>
          <a:off x="0" y="0"/>
          <a:ext cx="0" cy="0"/>
          <a:chOff x="0" y="0"/>
          <a:chExt cx="0" cy="0"/>
        </a:xfrm>
      </p:grpSpPr>
      <p:sp>
        <p:nvSpPr>
          <p:cNvPr id="95" name="Shape 95"/>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chemeClr val="dk1"/>
              </a:buClr>
              <a:buSzPts val="6000"/>
              <a:buFont typeface="Calibri"/>
              <a:buNone/>
            </a:pPr>
            <a:r>
              <a:rPr b="0" i="0" lang="en-US" sz="6000" u="none" cap="none" strike="noStrike">
                <a:solidFill>
                  <a:schemeClr val="dk1"/>
                </a:solidFill>
                <a:latin typeface="Calibri"/>
                <a:ea typeface="Calibri"/>
                <a:cs typeface="Calibri"/>
                <a:sym typeface="Calibri"/>
              </a:rPr>
              <a:t>Accessibility in Omni and Wordpress</a:t>
            </a:r>
            <a:endParaRPr b="0" i="0" sz="6000" u="none" cap="none" strike="noStrike">
              <a:solidFill>
                <a:schemeClr val="dk1"/>
              </a:solidFill>
              <a:latin typeface="Calibri"/>
              <a:ea typeface="Calibri"/>
              <a:cs typeface="Calibri"/>
              <a:sym typeface="Calibri"/>
            </a:endParaRPr>
          </a:p>
        </p:txBody>
      </p:sp>
      <p:sp>
        <p:nvSpPr>
          <p:cNvPr id="96" name="Shape 96"/>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888888"/>
              </a:buClr>
              <a:buSzPts val="2400"/>
              <a:buFont typeface="Arial"/>
              <a:buNone/>
            </a:pPr>
            <a:r>
              <a:rPr b="0" i="0" lang="en-US" sz="2400" u="none" cap="none" strike="noStrike">
                <a:solidFill>
                  <a:srgbClr val="888888"/>
                </a:solidFill>
                <a:latin typeface="Calibri"/>
                <a:ea typeface="Calibri"/>
                <a:cs typeface="Calibri"/>
                <a:sym typeface="Calibri"/>
              </a:rPr>
              <a:t>LSU Standards	</a:t>
            </a:r>
            <a:endParaRPr b="0" i="0" sz="2400" u="none" cap="none" strike="noStrike">
              <a:solidFill>
                <a:srgbClr val="888888"/>
              </a:solidFill>
              <a:latin typeface="Calibri"/>
              <a:ea typeface="Calibri"/>
              <a:cs typeface="Calibri"/>
              <a:sym typeface="Calibri"/>
            </a:endParaRPr>
          </a:p>
        </p:txBody>
      </p:sp>
      <p:sp>
        <p:nvSpPr>
          <p:cNvPr id="97" name="Shape 9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2" name="Shape 252"/>
        <p:cNvGrpSpPr/>
        <p:nvPr/>
      </p:nvGrpSpPr>
      <p:grpSpPr>
        <a:xfrm>
          <a:off x="0" y="0"/>
          <a:ext cx="0" cy="0"/>
          <a:chOff x="0" y="0"/>
          <a:chExt cx="0" cy="0"/>
        </a:xfrm>
      </p:grpSpPr>
      <p:sp>
        <p:nvSpPr>
          <p:cNvPr id="253" name="Shape 253"/>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Calibri"/>
              <a:buNone/>
            </a:pPr>
            <a:r>
              <a:rPr b="0" i="0" lang="en-US" sz="4400" u="none" cap="none" strike="noStrike">
                <a:solidFill>
                  <a:schemeClr val="dk1"/>
                </a:solidFill>
                <a:latin typeface="Calibri"/>
                <a:ea typeface="Calibri"/>
                <a:cs typeface="Calibri"/>
                <a:sym typeface="Calibri"/>
              </a:rPr>
              <a:t>Text Formatting</a:t>
            </a:r>
            <a:endParaRPr/>
          </a:p>
        </p:txBody>
      </p:sp>
      <p:sp>
        <p:nvSpPr>
          <p:cNvPr id="254" name="Shape 254"/>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Autofit/>
          </a:bodyPr>
          <a:lstStyle/>
          <a:p>
            <a:pPr indent="-228600" lvl="0" marL="228600" marR="0" rtl="0" algn="l">
              <a:lnSpc>
                <a:spcPct val="90000"/>
              </a:lnSpc>
              <a:spcBef>
                <a:spcPts val="1000"/>
              </a:spcBef>
              <a:spcAft>
                <a:spcPts val="0"/>
              </a:spcAft>
              <a:buClr>
                <a:srgbClr val="000000"/>
              </a:buClr>
              <a:buSzPts val="2800"/>
              <a:buFont typeface="Arial"/>
              <a:buChar char="•"/>
            </a:pPr>
            <a:r>
              <a:rPr lang="en-US">
                <a:solidFill>
                  <a:srgbClr val="000000"/>
                </a:solidFill>
              </a:rPr>
              <a:t>Styles</a:t>
            </a:r>
            <a:endParaRPr>
              <a:solidFill>
                <a:srgbClr val="000000"/>
              </a:solidFill>
            </a:endParaRPr>
          </a:p>
          <a:p>
            <a:pPr indent="-254000" lvl="1" marL="685800" marR="0" rtl="0" algn="l">
              <a:lnSpc>
                <a:spcPct val="90000"/>
              </a:lnSpc>
              <a:spcBef>
                <a:spcPts val="1000"/>
              </a:spcBef>
              <a:spcAft>
                <a:spcPts val="0"/>
              </a:spcAft>
              <a:buClr>
                <a:srgbClr val="000000"/>
              </a:buClr>
              <a:buSzPts val="2800"/>
              <a:buFont typeface="Arial"/>
              <a:buChar char="•"/>
            </a:pPr>
            <a:r>
              <a:rPr lang="en-US">
                <a:solidFill>
                  <a:srgbClr val="000000"/>
                </a:solidFill>
              </a:rPr>
              <a:t>Large Intro Text</a:t>
            </a:r>
            <a:endParaRPr>
              <a:solidFill>
                <a:srgbClr val="000000"/>
              </a:solidFill>
            </a:endParaRPr>
          </a:p>
          <a:p>
            <a:pPr indent="-228600" lvl="1" marL="685800" marR="0" rtl="0" algn="l">
              <a:lnSpc>
                <a:spcPct val="90000"/>
              </a:lnSpc>
              <a:spcBef>
                <a:spcPts val="1000"/>
              </a:spcBef>
              <a:spcAft>
                <a:spcPts val="0"/>
              </a:spcAft>
              <a:buClr>
                <a:srgbClr val="000000"/>
              </a:buClr>
              <a:buSzPts val="2400"/>
              <a:buChar char="•"/>
            </a:pPr>
            <a:r>
              <a:rPr lang="en-US">
                <a:solidFill>
                  <a:srgbClr val="000000"/>
                </a:solidFill>
              </a:rPr>
              <a:t>Block Quotes</a:t>
            </a:r>
            <a:endParaRPr>
              <a:solidFill>
                <a:srgbClr val="000000"/>
              </a:solidFill>
            </a:endParaRPr>
          </a:p>
          <a:p>
            <a:pPr indent="-228600" lvl="1" marL="685800" marR="0" rtl="0" algn="l">
              <a:lnSpc>
                <a:spcPct val="90000"/>
              </a:lnSpc>
              <a:spcBef>
                <a:spcPts val="1000"/>
              </a:spcBef>
              <a:spcAft>
                <a:spcPts val="0"/>
              </a:spcAft>
              <a:buClr>
                <a:srgbClr val="000000"/>
              </a:buClr>
              <a:buSzPts val="2400"/>
              <a:buChar char="•"/>
            </a:pPr>
            <a:r>
              <a:rPr lang="en-US">
                <a:solidFill>
                  <a:srgbClr val="000000"/>
                </a:solidFill>
              </a:rPr>
              <a:t>Fine Print</a:t>
            </a:r>
            <a:endParaRPr>
              <a:solidFill>
                <a:srgbClr val="000000"/>
              </a:solidFill>
            </a:endParaRPr>
          </a:p>
          <a:p>
            <a:pPr indent="0" lvl="0" marL="0" marR="0" rtl="0" algn="l">
              <a:lnSpc>
                <a:spcPct val="90000"/>
              </a:lnSpc>
              <a:spcBef>
                <a:spcPts val="1000"/>
              </a:spcBef>
              <a:spcAft>
                <a:spcPts val="0"/>
              </a:spcAft>
              <a:buClr>
                <a:schemeClr val="dk1"/>
              </a:buClr>
              <a:buSzPts val="2800"/>
              <a:buFont typeface="Arial"/>
              <a:buNone/>
            </a:pPr>
            <a:r>
              <a:t/>
            </a:r>
            <a:endParaRPr b="0" i="0" sz="2800" u="none" cap="none" strike="noStrike">
              <a:solidFill>
                <a:srgbClr val="000000"/>
              </a:solidFill>
              <a:latin typeface="Calibri"/>
              <a:ea typeface="Calibri"/>
              <a:cs typeface="Calibri"/>
              <a:sym typeface="Calibri"/>
            </a:endParaRPr>
          </a:p>
          <a:p>
            <a:pPr indent="-508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Calibri"/>
              <a:ea typeface="Calibri"/>
              <a:cs typeface="Calibri"/>
              <a:sym typeface="Calibri"/>
            </a:endParaRPr>
          </a:p>
          <a:p>
            <a:pPr indent="-508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Calibri"/>
              <a:ea typeface="Calibri"/>
              <a:cs typeface="Calibri"/>
              <a:sym typeface="Calibri"/>
            </a:endParaRPr>
          </a:p>
          <a:p>
            <a:pPr indent="-76200" lvl="1" marL="685800" marR="0" rtl="0" algn="l">
              <a:lnSpc>
                <a:spcPct val="90000"/>
              </a:lnSpc>
              <a:spcBef>
                <a:spcPts val="500"/>
              </a:spcBef>
              <a:spcAft>
                <a:spcPts val="0"/>
              </a:spcAft>
              <a:buClr>
                <a:schemeClr val="dk1"/>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255" name="Shape 25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0" name="Shape 260"/>
        <p:cNvGrpSpPr/>
        <p:nvPr/>
      </p:nvGrpSpPr>
      <p:grpSpPr>
        <a:xfrm>
          <a:off x="0" y="0"/>
          <a:ext cx="0" cy="0"/>
          <a:chOff x="0" y="0"/>
          <a:chExt cx="0" cy="0"/>
        </a:xfrm>
      </p:grpSpPr>
      <p:sp>
        <p:nvSpPr>
          <p:cNvPr id="261" name="Shape 261"/>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Calibri"/>
              <a:buNone/>
            </a:pPr>
            <a:r>
              <a:rPr b="0" i="0" lang="en-US" sz="4400" u="none" cap="none" strike="noStrike">
                <a:solidFill>
                  <a:schemeClr val="dk1"/>
                </a:solidFill>
                <a:latin typeface="Calibri"/>
                <a:ea typeface="Calibri"/>
                <a:cs typeface="Calibri"/>
                <a:sym typeface="Calibri"/>
              </a:rPr>
              <a:t>Text Formatting</a:t>
            </a:r>
            <a:endParaRPr/>
          </a:p>
        </p:txBody>
      </p:sp>
      <p:sp>
        <p:nvSpPr>
          <p:cNvPr id="262" name="Shape 262"/>
          <p:cNvSpPr txBox="1"/>
          <p:nvPr>
            <p:ph idx="1" type="body"/>
          </p:nvPr>
        </p:nvSpPr>
        <p:spPr>
          <a:xfrm>
            <a:off x="838200" y="1405800"/>
            <a:ext cx="10515600" cy="4351200"/>
          </a:xfrm>
          <a:prstGeom prst="rect">
            <a:avLst/>
          </a:prstGeom>
          <a:noFill/>
          <a:ln>
            <a:noFill/>
          </a:ln>
        </p:spPr>
        <p:txBody>
          <a:bodyPr anchorCtr="0" anchor="t" bIns="45700" lIns="91425" spcFirstLastPara="1" rIns="91425" wrap="square" tIns="45700">
            <a:noAutofit/>
          </a:bodyPr>
          <a:lstStyle/>
          <a:p>
            <a:pPr indent="-228600" lvl="0" marL="228600" marR="0" rtl="0" algn="l">
              <a:lnSpc>
                <a:spcPct val="90000"/>
              </a:lnSpc>
              <a:spcBef>
                <a:spcPts val="1000"/>
              </a:spcBef>
              <a:spcAft>
                <a:spcPts val="0"/>
              </a:spcAft>
              <a:buClr>
                <a:srgbClr val="000000"/>
              </a:buClr>
              <a:buSzPts val="2800"/>
              <a:buFont typeface="Arial"/>
              <a:buChar char="•"/>
            </a:pPr>
            <a:r>
              <a:rPr lang="en-US">
                <a:solidFill>
                  <a:srgbClr val="000000"/>
                </a:solidFill>
              </a:rPr>
              <a:t>Large Intro Text Example</a:t>
            </a:r>
            <a:endParaRPr>
              <a:solidFill>
                <a:srgbClr val="000000"/>
              </a:solidFill>
            </a:endParaRPr>
          </a:p>
          <a:p>
            <a:pPr indent="0" lvl="0" marL="0" marR="0" rtl="0" algn="l">
              <a:lnSpc>
                <a:spcPct val="90000"/>
              </a:lnSpc>
              <a:spcBef>
                <a:spcPts val="1000"/>
              </a:spcBef>
              <a:spcAft>
                <a:spcPts val="0"/>
              </a:spcAft>
              <a:buClr>
                <a:schemeClr val="dk1"/>
              </a:buClr>
              <a:buSzPts val="2800"/>
              <a:buFont typeface="Arial"/>
              <a:buNone/>
            </a:pPr>
            <a:r>
              <a:t/>
            </a:r>
            <a:endParaRPr b="0" i="0" sz="2800" u="none" cap="none" strike="noStrike">
              <a:solidFill>
                <a:srgbClr val="000000"/>
              </a:solidFill>
              <a:latin typeface="Calibri"/>
              <a:ea typeface="Calibri"/>
              <a:cs typeface="Calibri"/>
              <a:sym typeface="Calibri"/>
            </a:endParaRPr>
          </a:p>
          <a:p>
            <a:pPr indent="-508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Calibri"/>
              <a:ea typeface="Calibri"/>
              <a:cs typeface="Calibri"/>
              <a:sym typeface="Calibri"/>
            </a:endParaRPr>
          </a:p>
          <a:p>
            <a:pPr indent="-508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Calibri"/>
              <a:ea typeface="Calibri"/>
              <a:cs typeface="Calibri"/>
              <a:sym typeface="Calibri"/>
            </a:endParaRPr>
          </a:p>
          <a:p>
            <a:pPr indent="-76200" lvl="1" marL="685800" marR="0" rtl="0" algn="l">
              <a:lnSpc>
                <a:spcPct val="90000"/>
              </a:lnSpc>
              <a:spcBef>
                <a:spcPts val="500"/>
              </a:spcBef>
              <a:spcAft>
                <a:spcPts val="0"/>
              </a:spcAft>
              <a:buClr>
                <a:schemeClr val="dk1"/>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263" name="Shape 26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pic>
        <p:nvPicPr>
          <p:cNvPr id="264" name="Shape 264"/>
          <p:cNvPicPr preferRelativeResize="0"/>
          <p:nvPr/>
        </p:nvPicPr>
        <p:blipFill>
          <a:blip r:embed="rId3">
            <a:alphaModFix/>
          </a:blip>
          <a:stretch>
            <a:fillRect/>
          </a:stretch>
        </p:blipFill>
        <p:spPr>
          <a:xfrm>
            <a:off x="1003375" y="2181549"/>
            <a:ext cx="7607224" cy="415889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9" name="Shape 269"/>
        <p:cNvGrpSpPr/>
        <p:nvPr/>
      </p:nvGrpSpPr>
      <p:grpSpPr>
        <a:xfrm>
          <a:off x="0" y="0"/>
          <a:ext cx="0" cy="0"/>
          <a:chOff x="0" y="0"/>
          <a:chExt cx="0" cy="0"/>
        </a:xfrm>
      </p:grpSpPr>
      <p:sp>
        <p:nvSpPr>
          <p:cNvPr id="270" name="Shape 270"/>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Calibri"/>
              <a:buNone/>
            </a:pPr>
            <a:r>
              <a:rPr b="0" i="0" lang="en-US" sz="4400" u="none" cap="none" strike="noStrike">
                <a:solidFill>
                  <a:schemeClr val="dk1"/>
                </a:solidFill>
                <a:latin typeface="Calibri"/>
                <a:ea typeface="Calibri"/>
                <a:cs typeface="Calibri"/>
                <a:sym typeface="Calibri"/>
              </a:rPr>
              <a:t>Text Formatting</a:t>
            </a:r>
            <a:endParaRPr/>
          </a:p>
        </p:txBody>
      </p:sp>
      <p:sp>
        <p:nvSpPr>
          <p:cNvPr id="271" name="Shape 271"/>
          <p:cNvSpPr txBox="1"/>
          <p:nvPr>
            <p:ph idx="1" type="body"/>
          </p:nvPr>
        </p:nvSpPr>
        <p:spPr>
          <a:xfrm>
            <a:off x="838200" y="1825625"/>
            <a:ext cx="5181600" cy="43512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000"/>
              </a:spcBef>
              <a:spcAft>
                <a:spcPts val="0"/>
              </a:spcAft>
              <a:buNone/>
            </a:pPr>
            <a:r>
              <a:rPr lang="en-US">
                <a:solidFill>
                  <a:srgbClr val="000000"/>
                </a:solidFill>
              </a:rPr>
              <a:t>Compliant</a:t>
            </a:r>
            <a:endParaRPr>
              <a:solidFill>
                <a:srgbClr val="000000"/>
              </a:solidFill>
            </a:endParaRPr>
          </a:p>
          <a:p>
            <a:pPr indent="0" lvl="0" marL="0" marR="0" rtl="0" algn="l">
              <a:lnSpc>
                <a:spcPct val="90000"/>
              </a:lnSpc>
              <a:spcBef>
                <a:spcPts val="1000"/>
              </a:spcBef>
              <a:spcAft>
                <a:spcPts val="0"/>
              </a:spcAft>
              <a:buClr>
                <a:schemeClr val="dk1"/>
              </a:buClr>
              <a:buSzPts val="2800"/>
              <a:buFont typeface="Arial"/>
              <a:buNone/>
            </a:pPr>
            <a:r>
              <a:t/>
            </a:r>
            <a:endParaRPr b="0" i="0" sz="2800" u="none" cap="none" strike="noStrike">
              <a:solidFill>
                <a:srgbClr val="000000"/>
              </a:solidFill>
              <a:latin typeface="Calibri"/>
              <a:ea typeface="Calibri"/>
              <a:cs typeface="Calibri"/>
              <a:sym typeface="Calibri"/>
            </a:endParaRPr>
          </a:p>
          <a:p>
            <a:pPr indent="-508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Calibri"/>
              <a:ea typeface="Calibri"/>
              <a:cs typeface="Calibri"/>
              <a:sym typeface="Calibri"/>
            </a:endParaRPr>
          </a:p>
          <a:p>
            <a:pPr indent="-508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Calibri"/>
              <a:ea typeface="Calibri"/>
              <a:cs typeface="Calibri"/>
              <a:sym typeface="Calibri"/>
            </a:endParaRPr>
          </a:p>
          <a:p>
            <a:pPr indent="-76200" lvl="1" marL="685800" marR="0" rtl="0" algn="l">
              <a:lnSpc>
                <a:spcPct val="90000"/>
              </a:lnSpc>
              <a:spcBef>
                <a:spcPts val="500"/>
              </a:spcBef>
              <a:spcAft>
                <a:spcPts val="0"/>
              </a:spcAft>
              <a:buClr>
                <a:schemeClr val="dk1"/>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272" name="Shape 27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spcBef>
                <a:spcPts val="0"/>
              </a:spcBef>
              <a:spcAft>
                <a:spcPts val="0"/>
              </a:spcAft>
              <a:buClr>
                <a:srgbClr val="000000"/>
              </a:buClr>
              <a:buFont typeface="Arial"/>
              <a:buNone/>
            </a:pPr>
            <a:fld id="{00000000-1234-1234-1234-123412341234}" type="slidenum">
              <a:rPr lang="en-US"/>
              <a:t>‹#›</a:t>
            </a:fld>
            <a:endParaRPr/>
          </a:p>
        </p:txBody>
      </p:sp>
      <p:sp>
        <p:nvSpPr>
          <p:cNvPr id="273" name="Shape 273"/>
          <p:cNvSpPr txBox="1"/>
          <p:nvPr>
            <p:ph idx="2" type="body"/>
          </p:nvPr>
        </p:nvSpPr>
        <p:spPr>
          <a:xfrm>
            <a:off x="6172200" y="1825625"/>
            <a:ext cx="5181600" cy="4351200"/>
          </a:xfrm>
          <a:prstGeom prst="rect">
            <a:avLst/>
          </a:prstGeom>
        </p:spPr>
        <p:txBody>
          <a:bodyPr anchorCtr="0" anchor="t" bIns="91425" lIns="91425" spcFirstLastPara="1" rIns="91425" wrap="square" tIns="91425">
            <a:noAutofit/>
          </a:bodyPr>
          <a:lstStyle/>
          <a:p>
            <a:pPr indent="0" lvl="0" marL="0">
              <a:spcBef>
                <a:spcPts val="1000"/>
              </a:spcBef>
              <a:spcAft>
                <a:spcPts val="0"/>
              </a:spcAft>
              <a:buNone/>
            </a:pPr>
            <a:r>
              <a:rPr lang="en-US"/>
              <a:t>Non Compliant</a:t>
            </a:r>
            <a:endParaRPr/>
          </a:p>
        </p:txBody>
      </p:sp>
      <p:pic>
        <p:nvPicPr>
          <p:cNvPr id="274" name="Shape 274"/>
          <p:cNvPicPr preferRelativeResize="0"/>
          <p:nvPr/>
        </p:nvPicPr>
        <p:blipFill rotWithShape="1">
          <a:blip r:embed="rId3">
            <a:alphaModFix/>
          </a:blip>
          <a:srcRect b="10118" l="25343" r="6731" t="11196"/>
          <a:stretch/>
        </p:blipFill>
        <p:spPr>
          <a:xfrm>
            <a:off x="838200" y="2546525"/>
            <a:ext cx="4502925" cy="3229375"/>
          </a:xfrm>
          <a:prstGeom prst="rect">
            <a:avLst/>
          </a:prstGeom>
          <a:noFill/>
          <a:ln>
            <a:noFill/>
          </a:ln>
        </p:spPr>
      </p:pic>
      <p:pic>
        <p:nvPicPr>
          <p:cNvPr id="275" name="Shape 275"/>
          <p:cNvPicPr preferRelativeResize="0"/>
          <p:nvPr/>
        </p:nvPicPr>
        <p:blipFill rotWithShape="1">
          <a:blip r:embed="rId4">
            <a:alphaModFix/>
          </a:blip>
          <a:srcRect b="0" l="2867" r="14020" t="0"/>
          <a:stretch/>
        </p:blipFill>
        <p:spPr>
          <a:xfrm>
            <a:off x="6258575" y="2636200"/>
            <a:ext cx="5008851" cy="30500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9" name="Shape 279"/>
        <p:cNvGrpSpPr/>
        <p:nvPr/>
      </p:nvGrpSpPr>
      <p:grpSpPr>
        <a:xfrm>
          <a:off x="0" y="0"/>
          <a:ext cx="0" cy="0"/>
          <a:chOff x="0" y="0"/>
          <a:chExt cx="0" cy="0"/>
        </a:xfrm>
      </p:grpSpPr>
      <p:sp>
        <p:nvSpPr>
          <p:cNvPr id="280" name="Shape 280"/>
          <p:cNvSpPr txBox="1"/>
          <p:nvPr>
            <p:ph type="title"/>
          </p:nvPr>
        </p:nvSpPr>
        <p:spPr>
          <a:xfrm>
            <a:off x="831850" y="1709738"/>
            <a:ext cx="10515600" cy="2852700"/>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chemeClr val="dk1"/>
              </a:buClr>
              <a:buSzPts val="6000"/>
              <a:buFont typeface="Calibri"/>
              <a:buNone/>
            </a:pPr>
            <a:r>
              <a:rPr lang="en-US"/>
              <a:t>Lists</a:t>
            </a:r>
            <a:endParaRPr b="0" i="0" sz="6000" u="none" cap="none" strike="noStrike">
              <a:solidFill>
                <a:schemeClr val="dk1"/>
              </a:solidFill>
              <a:latin typeface="Calibri"/>
              <a:ea typeface="Calibri"/>
              <a:cs typeface="Calibri"/>
              <a:sym typeface="Calibri"/>
            </a:endParaRPr>
          </a:p>
        </p:txBody>
      </p:sp>
      <p:sp>
        <p:nvSpPr>
          <p:cNvPr id="281" name="Shape 281"/>
          <p:cNvSpPr txBox="1"/>
          <p:nvPr>
            <p:ph idx="1" type="body"/>
          </p:nvPr>
        </p:nvSpPr>
        <p:spPr>
          <a:xfrm>
            <a:off x="831850" y="4589463"/>
            <a:ext cx="10515600" cy="15003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888888"/>
              </a:buClr>
              <a:buSzPts val="2400"/>
              <a:buFont typeface="Arial"/>
              <a:buNone/>
            </a:pPr>
            <a:r>
              <a:rPr lang="en-US"/>
              <a:t>Unordered, Ordered</a:t>
            </a:r>
            <a:endParaRPr b="0" i="0" sz="2400" u="none" cap="none" strike="noStrike">
              <a:solidFill>
                <a:srgbClr val="888888"/>
              </a:solidFill>
              <a:latin typeface="Calibri"/>
              <a:ea typeface="Calibri"/>
              <a:cs typeface="Calibri"/>
              <a:sym typeface="Calibri"/>
            </a:endParaRPr>
          </a:p>
        </p:txBody>
      </p:sp>
      <p:sp>
        <p:nvSpPr>
          <p:cNvPr id="282" name="Shape 28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7" name="Shape 287"/>
        <p:cNvGrpSpPr/>
        <p:nvPr/>
      </p:nvGrpSpPr>
      <p:grpSpPr>
        <a:xfrm>
          <a:off x="0" y="0"/>
          <a:ext cx="0" cy="0"/>
          <a:chOff x="0" y="0"/>
          <a:chExt cx="0" cy="0"/>
        </a:xfrm>
      </p:grpSpPr>
      <p:sp>
        <p:nvSpPr>
          <p:cNvPr id="288" name="Shape 28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Calibri"/>
              <a:buNone/>
            </a:pPr>
            <a:r>
              <a:rPr b="0" i="0" lang="en-US" sz="4400" u="none" cap="none" strike="noStrike">
                <a:solidFill>
                  <a:schemeClr val="dk1"/>
                </a:solidFill>
                <a:latin typeface="Calibri"/>
                <a:ea typeface="Calibri"/>
                <a:cs typeface="Calibri"/>
                <a:sym typeface="Calibri"/>
              </a:rPr>
              <a:t>Lists</a:t>
            </a:r>
            <a:endParaRPr/>
          </a:p>
        </p:txBody>
      </p:sp>
      <p:sp>
        <p:nvSpPr>
          <p:cNvPr id="289" name="Shape 289"/>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Autofit/>
          </a:bodyPr>
          <a:lstStyle/>
          <a:p>
            <a:pPr indent="-228600" lvl="0" marL="228600" marR="0" rtl="0" algn="l">
              <a:lnSpc>
                <a:spcPct val="90000"/>
              </a:lnSpc>
              <a:spcBef>
                <a:spcPts val="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Unordered Lists</a:t>
            </a:r>
            <a:endParaRPr/>
          </a:p>
          <a:p>
            <a:pPr indent="-228600" lvl="1" marL="685800" marR="0" rtl="0" algn="l">
              <a:lnSpc>
                <a:spcPct val="90000"/>
              </a:lnSpc>
              <a:spcBef>
                <a:spcPts val="50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Used when the order of the items is not relevant</a:t>
            </a:r>
            <a:endParaRPr/>
          </a:p>
          <a:p>
            <a:pPr indent="-228600" lvl="1" marL="685800" marR="0" rtl="0" algn="l">
              <a:lnSpc>
                <a:spcPct val="90000"/>
              </a:lnSpc>
              <a:spcBef>
                <a:spcPts val="50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Used bullet</a:t>
            </a:r>
            <a:r>
              <a:rPr lang="en-US"/>
              <a:t>ed list </a:t>
            </a:r>
            <a:r>
              <a:rPr b="0" i="0" lang="en-US" sz="2400" u="none" cap="none" strike="noStrike">
                <a:solidFill>
                  <a:schemeClr val="dk1"/>
                </a:solidFill>
                <a:latin typeface="Calibri"/>
                <a:ea typeface="Calibri"/>
                <a:cs typeface="Calibri"/>
                <a:sym typeface="Calibri"/>
              </a:rPr>
              <a:t>from toolbar</a:t>
            </a:r>
            <a:endParaRPr/>
          </a:p>
          <a:p>
            <a:pPr indent="-228600" lvl="1" marL="685800" marR="0" rtl="0" algn="l">
              <a:lnSpc>
                <a:spcPct val="90000"/>
              </a:lnSpc>
              <a:spcBef>
                <a:spcPts val="50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Example:</a:t>
            </a:r>
            <a:endParaRPr/>
          </a:p>
          <a:p>
            <a:pPr indent="-228600" lvl="2" marL="1143000" marR="0" rtl="0" algn="l">
              <a:lnSpc>
                <a:spcPct val="90000"/>
              </a:lnSpc>
              <a:spcBef>
                <a:spcPts val="500"/>
              </a:spcBef>
              <a:spcAft>
                <a:spcPts val="0"/>
              </a:spcAft>
              <a:buClr>
                <a:schemeClr val="dk1"/>
              </a:buClr>
              <a:buSzPts val="2000"/>
              <a:buFont typeface="Arial"/>
              <a:buChar char="•"/>
            </a:pPr>
            <a:r>
              <a:rPr b="0" i="0" lang="en-US" sz="2000" u="none" cap="none" strike="noStrike">
                <a:solidFill>
                  <a:schemeClr val="dk1"/>
                </a:solidFill>
                <a:latin typeface="Calibri"/>
                <a:ea typeface="Calibri"/>
                <a:cs typeface="Calibri"/>
                <a:sym typeface="Calibri"/>
              </a:rPr>
              <a:t>Corn</a:t>
            </a:r>
            <a:endParaRPr/>
          </a:p>
          <a:p>
            <a:pPr indent="-228600" lvl="2" marL="1143000" marR="0" rtl="0" algn="l">
              <a:lnSpc>
                <a:spcPct val="90000"/>
              </a:lnSpc>
              <a:spcBef>
                <a:spcPts val="500"/>
              </a:spcBef>
              <a:spcAft>
                <a:spcPts val="0"/>
              </a:spcAft>
              <a:buClr>
                <a:schemeClr val="dk1"/>
              </a:buClr>
              <a:buSzPts val="2000"/>
              <a:buFont typeface="Arial"/>
              <a:buChar char="•"/>
            </a:pPr>
            <a:r>
              <a:rPr b="0" i="0" lang="en-US" sz="2000" u="none" cap="none" strike="noStrike">
                <a:solidFill>
                  <a:schemeClr val="dk1"/>
                </a:solidFill>
                <a:latin typeface="Calibri"/>
                <a:ea typeface="Calibri"/>
                <a:cs typeface="Calibri"/>
                <a:sym typeface="Calibri"/>
              </a:rPr>
              <a:t>Tomatoes</a:t>
            </a:r>
            <a:endParaRPr/>
          </a:p>
          <a:p>
            <a:pPr indent="-228600" lvl="2" marL="1143000" marR="0" rtl="0" algn="l">
              <a:lnSpc>
                <a:spcPct val="90000"/>
              </a:lnSpc>
              <a:spcBef>
                <a:spcPts val="500"/>
              </a:spcBef>
              <a:spcAft>
                <a:spcPts val="0"/>
              </a:spcAft>
              <a:buClr>
                <a:schemeClr val="dk1"/>
              </a:buClr>
              <a:buSzPts val="2000"/>
              <a:buFont typeface="Arial"/>
              <a:buChar char="•"/>
            </a:pPr>
            <a:r>
              <a:rPr b="0" i="0" lang="en-US" sz="2000" u="none" cap="none" strike="noStrike">
                <a:solidFill>
                  <a:schemeClr val="dk1"/>
                </a:solidFill>
                <a:latin typeface="Calibri"/>
                <a:ea typeface="Calibri"/>
                <a:cs typeface="Calibri"/>
                <a:sym typeface="Calibri"/>
              </a:rPr>
              <a:t>Bean</a:t>
            </a:r>
            <a:endParaRPr/>
          </a:p>
          <a:p>
            <a:pPr indent="-228600" lvl="2" marL="1143000" marR="0" rtl="0" algn="l">
              <a:lnSpc>
                <a:spcPct val="90000"/>
              </a:lnSpc>
              <a:spcBef>
                <a:spcPts val="500"/>
              </a:spcBef>
              <a:spcAft>
                <a:spcPts val="0"/>
              </a:spcAft>
              <a:buClr>
                <a:schemeClr val="dk1"/>
              </a:buClr>
              <a:buSzPts val="2000"/>
              <a:buFont typeface="Arial"/>
              <a:buChar char="•"/>
            </a:pPr>
            <a:r>
              <a:rPr b="0" i="0" lang="en-US" sz="2000" u="none" cap="none" strike="noStrike">
                <a:solidFill>
                  <a:schemeClr val="dk1"/>
                </a:solidFill>
                <a:latin typeface="Calibri"/>
                <a:ea typeface="Calibri"/>
                <a:cs typeface="Calibri"/>
                <a:sym typeface="Calibri"/>
              </a:rPr>
              <a:t>Onion</a:t>
            </a:r>
            <a:endParaRPr/>
          </a:p>
          <a:p>
            <a:pPr indent="-228600" lvl="2" marL="1143000" marR="0" rtl="0" algn="l">
              <a:lnSpc>
                <a:spcPct val="90000"/>
              </a:lnSpc>
              <a:spcBef>
                <a:spcPts val="500"/>
              </a:spcBef>
              <a:spcAft>
                <a:spcPts val="0"/>
              </a:spcAft>
              <a:buClr>
                <a:schemeClr val="dk1"/>
              </a:buClr>
              <a:buSzPts val="2000"/>
              <a:buFont typeface="Arial"/>
              <a:buChar char="•"/>
            </a:pPr>
            <a:r>
              <a:rPr b="0" i="0" lang="en-US" sz="2000" u="none" cap="none" strike="noStrike">
                <a:solidFill>
                  <a:schemeClr val="dk1"/>
                </a:solidFill>
                <a:latin typeface="Calibri"/>
                <a:ea typeface="Calibri"/>
                <a:cs typeface="Calibri"/>
                <a:sym typeface="Calibri"/>
              </a:rPr>
              <a:t>Garlic</a:t>
            </a:r>
            <a:endParaRPr b="0" i="0" sz="2800" u="none" cap="none" strike="noStrike">
              <a:solidFill>
                <a:schemeClr val="dk1"/>
              </a:solidFill>
              <a:latin typeface="Calibri"/>
              <a:ea typeface="Calibri"/>
              <a:cs typeface="Calibri"/>
              <a:sym typeface="Calibri"/>
            </a:endParaRPr>
          </a:p>
          <a:p>
            <a:pPr indent="-76200" lvl="1" marL="685800" marR="0" rtl="0" algn="l">
              <a:lnSpc>
                <a:spcPct val="90000"/>
              </a:lnSpc>
              <a:spcBef>
                <a:spcPts val="500"/>
              </a:spcBef>
              <a:spcAft>
                <a:spcPts val="0"/>
              </a:spcAft>
              <a:buClr>
                <a:schemeClr val="dk1"/>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290" name="Shape 29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pic>
        <p:nvPicPr>
          <p:cNvPr id="291" name="Shape 291"/>
          <p:cNvPicPr preferRelativeResize="0"/>
          <p:nvPr/>
        </p:nvPicPr>
        <p:blipFill>
          <a:blip r:embed="rId3">
            <a:alphaModFix/>
          </a:blip>
          <a:stretch>
            <a:fillRect/>
          </a:stretch>
        </p:blipFill>
        <p:spPr>
          <a:xfrm>
            <a:off x="8061225" y="2622300"/>
            <a:ext cx="3292574" cy="36597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6" name="Shape 296"/>
        <p:cNvGrpSpPr/>
        <p:nvPr/>
      </p:nvGrpSpPr>
      <p:grpSpPr>
        <a:xfrm>
          <a:off x="0" y="0"/>
          <a:ext cx="0" cy="0"/>
          <a:chOff x="0" y="0"/>
          <a:chExt cx="0" cy="0"/>
        </a:xfrm>
      </p:grpSpPr>
      <p:sp>
        <p:nvSpPr>
          <p:cNvPr id="297" name="Shape 297"/>
          <p:cNvSpPr txBox="1"/>
          <p:nvPr>
            <p:ph type="title"/>
          </p:nvPr>
        </p:nvSpPr>
        <p:spPr>
          <a:xfrm>
            <a:off x="838200" y="365125"/>
            <a:ext cx="10515600" cy="13257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US"/>
              <a:t>Lists</a:t>
            </a:r>
            <a:endParaRPr/>
          </a:p>
        </p:txBody>
      </p:sp>
      <p:sp>
        <p:nvSpPr>
          <p:cNvPr id="298" name="Shape 298"/>
          <p:cNvSpPr txBox="1"/>
          <p:nvPr>
            <p:ph idx="1" type="body"/>
          </p:nvPr>
        </p:nvSpPr>
        <p:spPr>
          <a:xfrm>
            <a:off x="838200" y="1825625"/>
            <a:ext cx="5181600" cy="4351200"/>
          </a:xfrm>
          <a:prstGeom prst="rect">
            <a:avLst/>
          </a:prstGeom>
        </p:spPr>
        <p:txBody>
          <a:bodyPr anchorCtr="0" anchor="t" bIns="91425" lIns="91425" spcFirstLastPara="1" rIns="91425" wrap="square" tIns="91425">
            <a:noAutofit/>
          </a:bodyPr>
          <a:lstStyle/>
          <a:p>
            <a:pPr indent="0" lvl="0" marL="0">
              <a:spcBef>
                <a:spcPts val="1000"/>
              </a:spcBef>
              <a:spcAft>
                <a:spcPts val="0"/>
              </a:spcAft>
              <a:buNone/>
            </a:pPr>
            <a:r>
              <a:rPr lang="en-US"/>
              <a:t>Compliant	</a:t>
            </a:r>
            <a:endParaRPr/>
          </a:p>
        </p:txBody>
      </p:sp>
      <p:sp>
        <p:nvSpPr>
          <p:cNvPr id="299" name="Shape 299"/>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a:spcBef>
                <a:spcPts val="0"/>
              </a:spcBef>
              <a:spcAft>
                <a:spcPts val="0"/>
              </a:spcAft>
              <a:buClr>
                <a:srgbClr val="000000"/>
              </a:buClr>
              <a:buFont typeface="Arial"/>
              <a:buNone/>
            </a:pPr>
            <a:fld id="{00000000-1234-1234-1234-123412341234}" type="slidenum">
              <a:rPr lang="en-US"/>
              <a:t>‹#›</a:t>
            </a:fld>
            <a:endParaRPr/>
          </a:p>
        </p:txBody>
      </p:sp>
      <p:sp>
        <p:nvSpPr>
          <p:cNvPr id="300" name="Shape 300"/>
          <p:cNvSpPr txBox="1"/>
          <p:nvPr>
            <p:ph idx="2" type="body"/>
          </p:nvPr>
        </p:nvSpPr>
        <p:spPr>
          <a:xfrm>
            <a:off x="6172200" y="1825625"/>
            <a:ext cx="5181600" cy="4351200"/>
          </a:xfrm>
          <a:prstGeom prst="rect">
            <a:avLst/>
          </a:prstGeom>
        </p:spPr>
        <p:txBody>
          <a:bodyPr anchorCtr="0" anchor="t" bIns="91425" lIns="91425" spcFirstLastPara="1" rIns="91425" wrap="square" tIns="91425">
            <a:noAutofit/>
          </a:bodyPr>
          <a:lstStyle/>
          <a:p>
            <a:pPr indent="0" lvl="0" marL="0">
              <a:spcBef>
                <a:spcPts val="1000"/>
              </a:spcBef>
              <a:spcAft>
                <a:spcPts val="0"/>
              </a:spcAft>
              <a:buNone/>
            </a:pPr>
            <a:r>
              <a:rPr lang="en-US"/>
              <a:t>Non compliant</a:t>
            </a:r>
            <a:endParaRPr/>
          </a:p>
        </p:txBody>
      </p:sp>
      <p:pic>
        <p:nvPicPr>
          <p:cNvPr id="301" name="Shape 301"/>
          <p:cNvPicPr preferRelativeResize="0"/>
          <p:nvPr/>
        </p:nvPicPr>
        <p:blipFill>
          <a:blip r:embed="rId3">
            <a:alphaModFix/>
          </a:blip>
          <a:stretch>
            <a:fillRect/>
          </a:stretch>
        </p:blipFill>
        <p:spPr>
          <a:xfrm>
            <a:off x="762000" y="2691000"/>
            <a:ext cx="4566150" cy="3485825"/>
          </a:xfrm>
          <a:prstGeom prst="rect">
            <a:avLst/>
          </a:prstGeom>
          <a:noFill/>
          <a:ln>
            <a:noFill/>
          </a:ln>
        </p:spPr>
      </p:pic>
      <p:pic>
        <p:nvPicPr>
          <p:cNvPr id="302" name="Shape 302"/>
          <p:cNvPicPr preferRelativeResize="0"/>
          <p:nvPr/>
        </p:nvPicPr>
        <p:blipFill rotWithShape="1">
          <a:blip r:embed="rId4">
            <a:alphaModFix/>
          </a:blip>
          <a:srcRect b="0" l="0" r="25964" t="0"/>
          <a:stretch/>
        </p:blipFill>
        <p:spPr>
          <a:xfrm>
            <a:off x="6172200" y="2532300"/>
            <a:ext cx="4483350" cy="409807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7" name="Shape 307"/>
        <p:cNvGrpSpPr/>
        <p:nvPr/>
      </p:nvGrpSpPr>
      <p:grpSpPr>
        <a:xfrm>
          <a:off x="0" y="0"/>
          <a:ext cx="0" cy="0"/>
          <a:chOff x="0" y="0"/>
          <a:chExt cx="0" cy="0"/>
        </a:xfrm>
      </p:grpSpPr>
      <p:sp>
        <p:nvSpPr>
          <p:cNvPr id="308" name="Shape 30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Calibri"/>
              <a:buNone/>
            </a:pPr>
            <a:r>
              <a:rPr b="0" i="0" lang="en-US" sz="4400" u="none" cap="none" strike="noStrike">
                <a:solidFill>
                  <a:schemeClr val="dk1"/>
                </a:solidFill>
                <a:latin typeface="Calibri"/>
                <a:ea typeface="Calibri"/>
                <a:cs typeface="Calibri"/>
                <a:sym typeface="Calibri"/>
              </a:rPr>
              <a:t>Lists</a:t>
            </a:r>
            <a:endParaRPr/>
          </a:p>
        </p:txBody>
      </p:sp>
      <p:sp>
        <p:nvSpPr>
          <p:cNvPr id="309" name="Shape 30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p>
            <a:pPr indent="-228600" lvl="0" marL="228600" marR="0" rtl="0" algn="l">
              <a:lnSpc>
                <a:spcPct val="90000"/>
              </a:lnSpc>
              <a:spcBef>
                <a:spcPts val="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Ordered Lists</a:t>
            </a:r>
            <a:endParaRPr/>
          </a:p>
          <a:p>
            <a:pPr indent="-228600" lvl="1" marL="685800" marR="0" rtl="0" algn="l">
              <a:lnSpc>
                <a:spcPct val="90000"/>
              </a:lnSpc>
              <a:spcBef>
                <a:spcPts val="50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Used when the order of the items is relevant, sequential</a:t>
            </a:r>
            <a:endParaRPr/>
          </a:p>
          <a:p>
            <a:pPr indent="-228600" lvl="1" marL="685800" marR="0" rtl="0" algn="l">
              <a:lnSpc>
                <a:spcPct val="90000"/>
              </a:lnSpc>
              <a:spcBef>
                <a:spcPts val="50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Used numbered list from toolbar</a:t>
            </a:r>
            <a:endParaRPr/>
          </a:p>
          <a:p>
            <a:pPr indent="-228600" lvl="1" marL="685800" marR="0" rtl="0" algn="l">
              <a:lnSpc>
                <a:spcPct val="90000"/>
              </a:lnSpc>
              <a:spcBef>
                <a:spcPts val="50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Example:</a:t>
            </a:r>
            <a:endParaRPr/>
          </a:p>
          <a:p>
            <a:pPr indent="-457200" lvl="2" marL="1371600" marR="0" rtl="0" algn="l">
              <a:lnSpc>
                <a:spcPct val="90000"/>
              </a:lnSpc>
              <a:spcBef>
                <a:spcPts val="500"/>
              </a:spcBef>
              <a:spcAft>
                <a:spcPts val="0"/>
              </a:spcAft>
              <a:buClr>
                <a:schemeClr val="dk1"/>
              </a:buClr>
              <a:buSzPts val="2000"/>
              <a:buFont typeface="Calibri"/>
              <a:buAutoNum type="arabicPeriod"/>
            </a:pPr>
            <a:r>
              <a:rPr b="0" i="0" lang="en-US" sz="2000" u="none" cap="none" strike="noStrike">
                <a:solidFill>
                  <a:schemeClr val="dk1"/>
                </a:solidFill>
                <a:latin typeface="Calibri"/>
                <a:ea typeface="Calibri"/>
                <a:cs typeface="Calibri"/>
                <a:sym typeface="Calibri"/>
              </a:rPr>
              <a:t>Cook beans for 45 minutes.</a:t>
            </a:r>
            <a:endParaRPr/>
          </a:p>
          <a:p>
            <a:pPr indent="-457200" lvl="2" marL="1371600" marR="0" rtl="0" algn="l">
              <a:lnSpc>
                <a:spcPct val="90000"/>
              </a:lnSpc>
              <a:spcBef>
                <a:spcPts val="500"/>
              </a:spcBef>
              <a:spcAft>
                <a:spcPts val="0"/>
              </a:spcAft>
              <a:buClr>
                <a:schemeClr val="dk1"/>
              </a:buClr>
              <a:buSzPts val="2000"/>
              <a:buFont typeface="Calibri"/>
              <a:buAutoNum type="arabicPeriod"/>
            </a:pPr>
            <a:r>
              <a:rPr b="0" i="0" lang="en-US" sz="2000" u="none" cap="none" strike="noStrike">
                <a:solidFill>
                  <a:schemeClr val="dk1"/>
                </a:solidFill>
                <a:latin typeface="Calibri"/>
                <a:ea typeface="Calibri"/>
                <a:cs typeface="Calibri"/>
                <a:sym typeface="Calibri"/>
              </a:rPr>
              <a:t>Cut vegetables in small cubes.</a:t>
            </a:r>
            <a:endParaRPr/>
          </a:p>
          <a:p>
            <a:pPr indent="-457200" lvl="2" marL="1371600" marR="0" rtl="0" algn="l">
              <a:lnSpc>
                <a:spcPct val="90000"/>
              </a:lnSpc>
              <a:spcBef>
                <a:spcPts val="500"/>
              </a:spcBef>
              <a:spcAft>
                <a:spcPts val="0"/>
              </a:spcAft>
              <a:buClr>
                <a:schemeClr val="dk1"/>
              </a:buClr>
              <a:buSzPts val="2000"/>
              <a:buFont typeface="Calibri"/>
              <a:buAutoNum type="arabicPeriod"/>
            </a:pPr>
            <a:r>
              <a:rPr b="0" i="0" lang="en-US" sz="2000" u="none" cap="none" strike="noStrike">
                <a:solidFill>
                  <a:schemeClr val="dk1"/>
                </a:solidFill>
                <a:latin typeface="Calibri"/>
                <a:ea typeface="Calibri"/>
                <a:cs typeface="Calibri"/>
                <a:sym typeface="Calibri"/>
              </a:rPr>
              <a:t>Sauté onions and garlic.</a:t>
            </a:r>
            <a:endParaRPr/>
          </a:p>
          <a:p>
            <a:pPr indent="-457200" lvl="2" marL="1371600" marR="0" rtl="0" algn="l">
              <a:lnSpc>
                <a:spcPct val="90000"/>
              </a:lnSpc>
              <a:spcBef>
                <a:spcPts val="500"/>
              </a:spcBef>
              <a:spcAft>
                <a:spcPts val="0"/>
              </a:spcAft>
              <a:buClr>
                <a:schemeClr val="dk1"/>
              </a:buClr>
              <a:buSzPts val="2000"/>
              <a:buFont typeface="Calibri"/>
              <a:buAutoNum type="arabicPeriod"/>
            </a:pPr>
            <a:r>
              <a:rPr b="0" i="0" lang="en-US" sz="2000" u="none" cap="none" strike="noStrike">
                <a:solidFill>
                  <a:schemeClr val="dk1"/>
                </a:solidFill>
                <a:latin typeface="Calibri"/>
                <a:ea typeface="Calibri"/>
                <a:cs typeface="Calibri"/>
                <a:sym typeface="Calibri"/>
              </a:rPr>
              <a:t>Deglaze using the tomatoes.</a:t>
            </a:r>
            <a:endParaRPr/>
          </a:p>
          <a:p>
            <a:pPr indent="-457200" lvl="2" marL="1371600" marR="0" rtl="0" algn="l">
              <a:lnSpc>
                <a:spcPct val="90000"/>
              </a:lnSpc>
              <a:spcBef>
                <a:spcPts val="500"/>
              </a:spcBef>
              <a:spcAft>
                <a:spcPts val="0"/>
              </a:spcAft>
              <a:buClr>
                <a:schemeClr val="dk1"/>
              </a:buClr>
              <a:buSzPts val="2000"/>
              <a:buFont typeface="Calibri"/>
              <a:buAutoNum type="arabicPeriod"/>
            </a:pPr>
            <a:r>
              <a:rPr b="0" i="0" lang="en-US" sz="2000" u="none" cap="none" strike="noStrike">
                <a:solidFill>
                  <a:schemeClr val="dk1"/>
                </a:solidFill>
                <a:latin typeface="Calibri"/>
                <a:ea typeface="Calibri"/>
                <a:cs typeface="Calibri"/>
                <a:sym typeface="Calibri"/>
              </a:rPr>
              <a:t>Add corn and beans.</a:t>
            </a:r>
            <a:endParaRPr b="0" i="0" sz="2400" u="none" cap="none" strike="noStrike">
              <a:solidFill>
                <a:schemeClr val="dk1"/>
              </a:solidFill>
              <a:latin typeface="Calibri"/>
              <a:ea typeface="Calibri"/>
              <a:cs typeface="Calibri"/>
              <a:sym typeface="Calibri"/>
            </a:endParaRPr>
          </a:p>
        </p:txBody>
      </p:sp>
      <p:sp>
        <p:nvSpPr>
          <p:cNvPr id="310" name="Shape 3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pic>
        <p:nvPicPr>
          <p:cNvPr id="311" name="Shape 311"/>
          <p:cNvPicPr preferRelativeResize="0"/>
          <p:nvPr/>
        </p:nvPicPr>
        <p:blipFill rotWithShape="1">
          <a:blip r:embed="rId3">
            <a:alphaModFix/>
          </a:blip>
          <a:srcRect b="25925" l="0" r="0" t="0"/>
          <a:stretch/>
        </p:blipFill>
        <p:spPr>
          <a:xfrm>
            <a:off x="8320325" y="2794575"/>
            <a:ext cx="3323751" cy="374622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6" name="Shape 316"/>
        <p:cNvGrpSpPr/>
        <p:nvPr/>
      </p:nvGrpSpPr>
      <p:grpSpPr>
        <a:xfrm>
          <a:off x="0" y="0"/>
          <a:ext cx="0" cy="0"/>
          <a:chOff x="0" y="0"/>
          <a:chExt cx="0" cy="0"/>
        </a:xfrm>
      </p:grpSpPr>
      <p:sp>
        <p:nvSpPr>
          <p:cNvPr id="317" name="Shape 317"/>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Calibri"/>
              <a:buNone/>
            </a:pPr>
            <a:r>
              <a:rPr b="0" i="0" lang="en-US" sz="4400" u="none" cap="none" strike="noStrike">
                <a:solidFill>
                  <a:schemeClr val="dk1"/>
                </a:solidFill>
                <a:latin typeface="Calibri"/>
                <a:ea typeface="Calibri"/>
                <a:cs typeface="Calibri"/>
                <a:sym typeface="Calibri"/>
              </a:rPr>
              <a:t>Lists</a:t>
            </a:r>
            <a:endParaRPr/>
          </a:p>
        </p:txBody>
      </p:sp>
      <p:sp>
        <p:nvSpPr>
          <p:cNvPr id="318" name="Shape 318"/>
          <p:cNvSpPr txBox="1"/>
          <p:nvPr>
            <p:ph idx="1" type="body"/>
          </p:nvPr>
        </p:nvSpPr>
        <p:spPr>
          <a:xfrm>
            <a:off x="838200" y="1825625"/>
            <a:ext cx="5181600" cy="43512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None/>
            </a:pPr>
            <a:r>
              <a:rPr lang="en-US">
                <a:solidFill>
                  <a:srgbClr val="000000"/>
                </a:solidFill>
              </a:rPr>
              <a:t>Compliant</a:t>
            </a:r>
            <a:endParaRPr b="0" i="0" sz="2400" u="none" cap="none" strike="noStrike">
              <a:solidFill>
                <a:srgbClr val="000000"/>
              </a:solidFill>
              <a:latin typeface="Calibri"/>
              <a:ea typeface="Calibri"/>
              <a:cs typeface="Calibri"/>
              <a:sym typeface="Calibri"/>
            </a:endParaRPr>
          </a:p>
        </p:txBody>
      </p:sp>
      <p:sp>
        <p:nvSpPr>
          <p:cNvPr id="319" name="Shape 319"/>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spcBef>
                <a:spcPts val="0"/>
              </a:spcBef>
              <a:spcAft>
                <a:spcPts val="0"/>
              </a:spcAft>
              <a:buClr>
                <a:srgbClr val="000000"/>
              </a:buClr>
              <a:buFont typeface="Arial"/>
              <a:buNone/>
            </a:pPr>
            <a:fld id="{00000000-1234-1234-1234-123412341234}" type="slidenum">
              <a:rPr lang="en-US"/>
              <a:t>‹#›</a:t>
            </a:fld>
            <a:endParaRPr/>
          </a:p>
        </p:txBody>
      </p:sp>
      <p:sp>
        <p:nvSpPr>
          <p:cNvPr id="320" name="Shape 320"/>
          <p:cNvSpPr txBox="1"/>
          <p:nvPr>
            <p:ph idx="2" type="body"/>
          </p:nvPr>
        </p:nvSpPr>
        <p:spPr>
          <a:xfrm>
            <a:off x="6172200" y="1690825"/>
            <a:ext cx="5181600" cy="4351200"/>
          </a:xfrm>
          <a:prstGeom prst="rect">
            <a:avLst/>
          </a:prstGeom>
        </p:spPr>
        <p:txBody>
          <a:bodyPr anchorCtr="0" anchor="t" bIns="91425" lIns="91425" spcFirstLastPara="1" rIns="91425" wrap="square" tIns="91425">
            <a:noAutofit/>
          </a:bodyPr>
          <a:lstStyle/>
          <a:p>
            <a:pPr indent="0" lvl="0" marL="0">
              <a:spcBef>
                <a:spcPts val="1000"/>
              </a:spcBef>
              <a:spcAft>
                <a:spcPts val="0"/>
              </a:spcAft>
              <a:buNone/>
            </a:pPr>
            <a:r>
              <a:rPr lang="en-US"/>
              <a:t>Non Compliant</a:t>
            </a:r>
            <a:endParaRPr/>
          </a:p>
        </p:txBody>
      </p:sp>
      <p:pic>
        <p:nvPicPr>
          <p:cNvPr id="321" name="Shape 321"/>
          <p:cNvPicPr preferRelativeResize="0"/>
          <p:nvPr/>
        </p:nvPicPr>
        <p:blipFill rotWithShape="1">
          <a:blip r:embed="rId3">
            <a:alphaModFix/>
          </a:blip>
          <a:srcRect b="0" l="1283" r="0" t="0"/>
          <a:stretch/>
        </p:blipFill>
        <p:spPr>
          <a:xfrm>
            <a:off x="896250" y="2438300"/>
            <a:ext cx="4480249" cy="3918050"/>
          </a:xfrm>
          <a:prstGeom prst="rect">
            <a:avLst/>
          </a:prstGeom>
          <a:noFill/>
          <a:ln>
            <a:noFill/>
          </a:ln>
        </p:spPr>
      </p:pic>
      <p:pic>
        <p:nvPicPr>
          <p:cNvPr id="322" name="Shape 322"/>
          <p:cNvPicPr preferRelativeResize="0"/>
          <p:nvPr/>
        </p:nvPicPr>
        <p:blipFill rotWithShape="1">
          <a:blip r:embed="rId4">
            <a:alphaModFix/>
          </a:blip>
          <a:srcRect b="0" l="842" r="0" t="0"/>
          <a:stretch/>
        </p:blipFill>
        <p:spPr>
          <a:xfrm>
            <a:off x="6380475" y="2438300"/>
            <a:ext cx="4209750" cy="39993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6" name="Shape 326"/>
        <p:cNvGrpSpPr/>
        <p:nvPr/>
      </p:nvGrpSpPr>
      <p:grpSpPr>
        <a:xfrm>
          <a:off x="0" y="0"/>
          <a:ext cx="0" cy="0"/>
          <a:chOff x="0" y="0"/>
          <a:chExt cx="0" cy="0"/>
        </a:xfrm>
      </p:grpSpPr>
      <p:sp>
        <p:nvSpPr>
          <p:cNvPr id="327" name="Shape 327"/>
          <p:cNvSpPr txBox="1"/>
          <p:nvPr>
            <p:ph type="title"/>
          </p:nvPr>
        </p:nvSpPr>
        <p:spPr>
          <a:xfrm>
            <a:off x="831850" y="1709738"/>
            <a:ext cx="10515600" cy="2852700"/>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chemeClr val="dk1"/>
              </a:buClr>
              <a:buSzPts val="6000"/>
              <a:buFont typeface="Calibri"/>
              <a:buNone/>
            </a:pPr>
            <a:r>
              <a:rPr lang="en-US"/>
              <a:t>Links</a:t>
            </a:r>
            <a:endParaRPr b="0" i="0" sz="6000" u="none" cap="none" strike="noStrike">
              <a:solidFill>
                <a:schemeClr val="dk1"/>
              </a:solidFill>
              <a:latin typeface="Calibri"/>
              <a:ea typeface="Calibri"/>
              <a:cs typeface="Calibri"/>
              <a:sym typeface="Calibri"/>
            </a:endParaRPr>
          </a:p>
        </p:txBody>
      </p:sp>
      <p:sp>
        <p:nvSpPr>
          <p:cNvPr id="328" name="Shape 328"/>
          <p:cNvSpPr txBox="1"/>
          <p:nvPr>
            <p:ph idx="1" type="body"/>
          </p:nvPr>
        </p:nvSpPr>
        <p:spPr>
          <a:xfrm>
            <a:off x="831850" y="4589463"/>
            <a:ext cx="10515600" cy="15003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888888"/>
              </a:buClr>
              <a:buSzPts val="2400"/>
              <a:buFont typeface="Arial"/>
              <a:buNone/>
            </a:pPr>
            <a:r>
              <a:rPr lang="en-US"/>
              <a:t>Link Text, Link Title, Link Target</a:t>
            </a:r>
            <a:endParaRPr b="0" i="0" sz="2400" u="none" cap="none" strike="noStrike">
              <a:solidFill>
                <a:srgbClr val="888888"/>
              </a:solidFill>
              <a:latin typeface="Calibri"/>
              <a:ea typeface="Calibri"/>
              <a:cs typeface="Calibri"/>
              <a:sym typeface="Calibri"/>
            </a:endParaRPr>
          </a:p>
        </p:txBody>
      </p:sp>
      <p:sp>
        <p:nvSpPr>
          <p:cNvPr id="329" name="Shape 329"/>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4" name="Shape 334"/>
        <p:cNvGrpSpPr/>
        <p:nvPr/>
      </p:nvGrpSpPr>
      <p:grpSpPr>
        <a:xfrm>
          <a:off x="0" y="0"/>
          <a:ext cx="0" cy="0"/>
          <a:chOff x="0" y="0"/>
          <a:chExt cx="0" cy="0"/>
        </a:xfrm>
      </p:grpSpPr>
      <p:sp>
        <p:nvSpPr>
          <p:cNvPr id="335" name="Shape 335"/>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Calibri"/>
              <a:buNone/>
            </a:pPr>
            <a:r>
              <a:rPr b="0" i="0" lang="en-US" sz="4400" u="none" cap="none" strike="noStrike">
                <a:solidFill>
                  <a:schemeClr val="dk1"/>
                </a:solidFill>
                <a:latin typeface="Calibri"/>
                <a:ea typeface="Calibri"/>
                <a:cs typeface="Calibri"/>
                <a:sym typeface="Calibri"/>
              </a:rPr>
              <a:t>Links</a:t>
            </a:r>
            <a:endParaRPr/>
          </a:p>
        </p:txBody>
      </p:sp>
      <p:sp>
        <p:nvSpPr>
          <p:cNvPr id="336" name="Shape 336"/>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Autofit/>
          </a:bodyPr>
          <a:lstStyle/>
          <a:p>
            <a:pPr indent="-228600" lvl="0" marL="228600" marR="0" rtl="0" algn="l">
              <a:lnSpc>
                <a:spcPct val="80000"/>
              </a:lnSpc>
              <a:spcBef>
                <a:spcPts val="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Link Text</a:t>
            </a:r>
            <a:endParaRPr/>
          </a:p>
          <a:p>
            <a:pPr indent="-228600" lvl="1" marL="685800" marR="0" rtl="0" algn="l">
              <a:lnSpc>
                <a:spcPct val="80000"/>
              </a:lnSpc>
              <a:spcBef>
                <a:spcPts val="50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Link text should make sense when read by itself; using generic labels like "click here" and " learn more" is inaccessible </a:t>
            </a:r>
            <a:endParaRPr b="0" i="0" sz="2400" u="none" cap="none" strike="noStrike">
              <a:solidFill>
                <a:schemeClr val="dk1"/>
              </a:solidFill>
              <a:latin typeface="Calibri"/>
              <a:ea typeface="Calibri"/>
              <a:cs typeface="Calibri"/>
              <a:sym typeface="Calibri"/>
            </a:endParaRPr>
          </a:p>
          <a:p>
            <a:pPr indent="-228600" lvl="2" marL="1143000" marR="0" rtl="0" algn="l">
              <a:lnSpc>
                <a:spcPct val="80000"/>
              </a:lnSpc>
              <a:spcBef>
                <a:spcPts val="500"/>
              </a:spcBef>
              <a:spcAft>
                <a:spcPts val="0"/>
              </a:spcAft>
              <a:buSzPts val="2000"/>
              <a:buChar char="•"/>
            </a:pPr>
            <a:r>
              <a:rPr lang="en-US"/>
              <a:t>“</a:t>
            </a:r>
            <a:r>
              <a:rPr lang="en-US" u="sng">
                <a:solidFill>
                  <a:schemeClr val="hlink"/>
                </a:solidFill>
                <a:hlinkClick r:id="rId3"/>
              </a:rPr>
              <a:t>Click here</a:t>
            </a:r>
            <a:r>
              <a:rPr lang="en-US"/>
              <a:t> to register for campus tours.” can instead be “</a:t>
            </a:r>
            <a:r>
              <a:rPr lang="en-US" u="sng">
                <a:solidFill>
                  <a:schemeClr val="hlink"/>
                </a:solidFill>
                <a:hlinkClick r:id="rId4"/>
              </a:rPr>
              <a:t>Register for campus tours</a:t>
            </a:r>
            <a:r>
              <a:rPr lang="en-US"/>
              <a:t>.”</a:t>
            </a:r>
            <a:endParaRPr/>
          </a:p>
          <a:p>
            <a:pPr indent="-228600" lvl="1" marL="685800" marR="0" rtl="0" algn="l">
              <a:lnSpc>
                <a:spcPct val="80000"/>
              </a:lnSpc>
              <a:spcBef>
                <a:spcPts val="500"/>
              </a:spcBef>
              <a:spcAft>
                <a:spcPts val="0"/>
              </a:spcAft>
              <a:buClr>
                <a:schemeClr val="dk1"/>
              </a:buClr>
              <a:buSzPts val="2400"/>
              <a:buFont typeface="Arial"/>
              <a:buChar char="•"/>
            </a:pPr>
            <a:r>
              <a:rPr lang="en-US"/>
              <a:t>Redundant</a:t>
            </a:r>
            <a:r>
              <a:rPr b="0" i="0" lang="en-US" sz="2400" u="none" cap="none" strike="noStrike">
                <a:solidFill>
                  <a:schemeClr val="dk1"/>
                </a:solidFill>
                <a:latin typeface="Calibri"/>
                <a:ea typeface="Calibri"/>
                <a:cs typeface="Calibri"/>
                <a:sym typeface="Calibri"/>
              </a:rPr>
              <a:t> links, such as linking both the image and text, should </a:t>
            </a:r>
            <a:r>
              <a:rPr lang="en-US"/>
              <a:t>be avoided in most cases</a:t>
            </a:r>
            <a:endParaRPr b="0" i="0" sz="2400" u="none" cap="none" strike="noStrike">
              <a:solidFill>
                <a:schemeClr val="dk1"/>
              </a:solidFill>
              <a:latin typeface="Calibri"/>
              <a:ea typeface="Calibri"/>
              <a:cs typeface="Calibri"/>
              <a:sym typeface="Calibri"/>
            </a:endParaRPr>
          </a:p>
          <a:p>
            <a:pPr indent="0" lvl="0" marL="0" marR="0" rtl="0" algn="l">
              <a:lnSpc>
                <a:spcPct val="80000"/>
              </a:lnSpc>
              <a:spcBef>
                <a:spcPts val="1000"/>
              </a:spcBef>
              <a:spcAft>
                <a:spcPts val="0"/>
              </a:spcAft>
              <a:buClr>
                <a:schemeClr val="dk1"/>
              </a:buClr>
              <a:buSzPts val="2800"/>
              <a:buFont typeface="Arial"/>
              <a:buNone/>
            </a:pPr>
            <a:r>
              <a:t/>
            </a:r>
            <a:endParaRPr b="0" i="0" sz="2800" u="none" cap="none" strike="noStrike">
              <a:solidFill>
                <a:schemeClr val="dk1"/>
              </a:solidFill>
              <a:latin typeface="Calibri"/>
              <a:ea typeface="Calibri"/>
              <a:cs typeface="Calibri"/>
              <a:sym typeface="Calibri"/>
            </a:endParaRPr>
          </a:p>
          <a:p>
            <a:pPr indent="-50800" lvl="0" marL="228600" marR="0" rtl="0" algn="l">
              <a:lnSpc>
                <a:spcPct val="80000"/>
              </a:lnSpc>
              <a:spcBef>
                <a:spcPts val="1000"/>
              </a:spcBef>
              <a:spcAft>
                <a:spcPts val="0"/>
              </a:spcAft>
              <a:buClr>
                <a:schemeClr val="dk1"/>
              </a:buClr>
              <a:buSzPts val="2800"/>
              <a:buFont typeface="Arial"/>
              <a:buNone/>
            </a:pPr>
            <a:r>
              <a:t/>
            </a:r>
            <a:endParaRPr b="0" i="0" sz="2800" u="none" cap="none" strike="noStrike">
              <a:solidFill>
                <a:schemeClr val="dk1"/>
              </a:solidFill>
              <a:latin typeface="Calibri"/>
              <a:ea typeface="Calibri"/>
              <a:cs typeface="Calibri"/>
              <a:sym typeface="Calibri"/>
            </a:endParaRPr>
          </a:p>
          <a:p>
            <a:pPr indent="-76200" lvl="1" marL="685800" marR="0" rtl="0" algn="l">
              <a:lnSpc>
                <a:spcPct val="80000"/>
              </a:lnSpc>
              <a:spcBef>
                <a:spcPts val="500"/>
              </a:spcBef>
              <a:spcAft>
                <a:spcPts val="0"/>
              </a:spcAft>
              <a:buClr>
                <a:schemeClr val="dk1"/>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337" name="Shape 33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2" name="Shape 102"/>
        <p:cNvGrpSpPr/>
        <p:nvPr/>
      </p:nvGrpSpPr>
      <p:grpSpPr>
        <a:xfrm>
          <a:off x="0" y="0"/>
          <a:ext cx="0" cy="0"/>
          <a:chOff x="0" y="0"/>
          <a:chExt cx="0" cy="0"/>
        </a:xfrm>
      </p:grpSpPr>
      <p:sp>
        <p:nvSpPr>
          <p:cNvPr id="103" name="Shape 10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Calibri"/>
              <a:buNone/>
            </a:pPr>
            <a:r>
              <a:rPr b="0" i="0" lang="en-US" sz="4400" u="none" cap="none" strike="noStrike">
                <a:solidFill>
                  <a:schemeClr val="dk1"/>
                </a:solidFill>
                <a:latin typeface="Calibri"/>
                <a:ea typeface="Calibri"/>
                <a:cs typeface="Calibri"/>
                <a:sym typeface="Calibri"/>
              </a:rPr>
              <a:t>Accessibility in Omni and Wordpress</a:t>
            </a:r>
            <a:endParaRPr b="0" i="0" sz="4400" u="none" cap="none" strike="noStrike">
              <a:solidFill>
                <a:schemeClr val="dk1"/>
              </a:solidFill>
              <a:latin typeface="Calibri"/>
              <a:ea typeface="Calibri"/>
              <a:cs typeface="Calibri"/>
              <a:sym typeface="Calibri"/>
            </a:endParaRPr>
          </a:p>
        </p:txBody>
      </p:sp>
      <p:sp>
        <p:nvSpPr>
          <p:cNvPr id="104" name="Shape 10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p>
            <a:pPr indent="-228600" lvl="0" marL="228600" marR="0" rtl="0" algn="l">
              <a:lnSpc>
                <a:spcPct val="90000"/>
              </a:lnSpc>
              <a:spcBef>
                <a:spcPts val="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Design for clarity and simplicity</a:t>
            </a:r>
            <a:endParaRPr/>
          </a:p>
          <a:p>
            <a:pPr indent="-228600" lvl="1" marL="685800" marR="0" rtl="0" algn="l">
              <a:lnSpc>
                <a:spcPct val="90000"/>
              </a:lnSpc>
              <a:spcBef>
                <a:spcPts val="50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Can people readily answer the question “Where am I and what can I do here?</a:t>
            </a:r>
            <a:endParaRPr/>
          </a:p>
          <a:p>
            <a:pPr indent="-203200" lvl="0" marL="228600" marR="0" rtl="0" algn="l">
              <a:lnSpc>
                <a:spcPct val="90000"/>
              </a:lnSpc>
              <a:spcBef>
                <a:spcPts val="500"/>
              </a:spcBef>
              <a:spcAft>
                <a:spcPts val="0"/>
              </a:spcAft>
              <a:buClr>
                <a:schemeClr val="dk1"/>
              </a:buClr>
              <a:buSzPts val="2400"/>
              <a:buFont typeface="Arial"/>
              <a:buChar char="•"/>
            </a:pPr>
            <a:r>
              <a:rPr b="0" i="0" lang="en-US" sz="2800" u="none" cap="none" strike="noStrike">
                <a:solidFill>
                  <a:schemeClr val="dk1"/>
                </a:solidFill>
                <a:latin typeface="Calibri"/>
                <a:ea typeface="Calibri"/>
                <a:cs typeface="Calibri"/>
                <a:sym typeface="Calibri"/>
              </a:rPr>
              <a:t>Design for comprehension</a:t>
            </a:r>
            <a:endParaRPr/>
          </a:p>
          <a:p>
            <a:pPr indent="-228600" lvl="0" marL="228600" marR="0" rtl="0" algn="l">
              <a:lnSpc>
                <a:spcPct val="90000"/>
              </a:lnSpc>
              <a:spcBef>
                <a:spcPts val="100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Design for readability</a:t>
            </a:r>
            <a:endParaRPr b="0" i="0" sz="2800" u="none" cap="none" strike="noStrike">
              <a:solidFill>
                <a:schemeClr val="dk1"/>
              </a:solidFill>
              <a:latin typeface="Calibri"/>
              <a:ea typeface="Calibri"/>
              <a:cs typeface="Calibri"/>
              <a:sym typeface="Calibri"/>
            </a:endParaRPr>
          </a:p>
          <a:p>
            <a:pPr indent="-228600" lvl="0" marL="228600" marR="0" rtl="0" algn="l">
              <a:lnSpc>
                <a:spcPct val="90000"/>
              </a:lnSpc>
              <a:spcBef>
                <a:spcPts val="1000"/>
              </a:spcBef>
              <a:spcAft>
                <a:spcPts val="0"/>
              </a:spcAft>
              <a:buClr>
                <a:schemeClr val="dk1"/>
              </a:buClr>
              <a:buSzPts val="2800"/>
              <a:buFont typeface="Arial"/>
              <a:buChar char="•"/>
            </a:pPr>
            <a:r>
              <a:rPr lang="en-US"/>
              <a:t>Consistent formatting, organization</a:t>
            </a:r>
            <a:endParaRPr/>
          </a:p>
        </p:txBody>
      </p:sp>
      <p:sp>
        <p:nvSpPr>
          <p:cNvPr id="105" name="Shape 10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2" name="Shape 342"/>
        <p:cNvGrpSpPr/>
        <p:nvPr/>
      </p:nvGrpSpPr>
      <p:grpSpPr>
        <a:xfrm>
          <a:off x="0" y="0"/>
          <a:ext cx="0" cy="0"/>
          <a:chOff x="0" y="0"/>
          <a:chExt cx="0" cy="0"/>
        </a:xfrm>
      </p:grpSpPr>
      <p:sp>
        <p:nvSpPr>
          <p:cNvPr id="343" name="Shape 343"/>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Calibri"/>
              <a:buNone/>
            </a:pPr>
            <a:r>
              <a:rPr b="0" i="0" lang="en-US" sz="4400" u="none" cap="none" strike="noStrike">
                <a:solidFill>
                  <a:schemeClr val="dk1"/>
                </a:solidFill>
                <a:latin typeface="Calibri"/>
                <a:ea typeface="Calibri"/>
                <a:cs typeface="Calibri"/>
                <a:sym typeface="Calibri"/>
              </a:rPr>
              <a:t>Links</a:t>
            </a:r>
            <a:endParaRPr/>
          </a:p>
        </p:txBody>
      </p:sp>
      <p:sp>
        <p:nvSpPr>
          <p:cNvPr id="344" name="Shape 344"/>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None/>
            </a:pPr>
            <a:r>
              <a:t/>
            </a:r>
            <a:endParaRPr b="0" i="0" sz="2400" u="none" cap="none" strike="noStrike">
              <a:solidFill>
                <a:schemeClr val="dk1"/>
              </a:solidFill>
              <a:latin typeface="Calibri"/>
              <a:ea typeface="Calibri"/>
              <a:cs typeface="Calibri"/>
              <a:sym typeface="Calibri"/>
            </a:endParaRPr>
          </a:p>
          <a:p>
            <a:pPr indent="0" lvl="0" marL="0" marR="0" rtl="0" algn="l">
              <a:lnSpc>
                <a:spcPct val="80000"/>
              </a:lnSpc>
              <a:spcBef>
                <a:spcPts val="1000"/>
              </a:spcBef>
              <a:spcAft>
                <a:spcPts val="0"/>
              </a:spcAft>
              <a:buClr>
                <a:schemeClr val="dk1"/>
              </a:buClr>
              <a:buSzPts val="2800"/>
              <a:buFont typeface="Arial"/>
              <a:buNone/>
            </a:pPr>
            <a:r>
              <a:t/>
            </a:r>
            <a:endParaRPr b="0" i="0" sz="2800" u="none" cap="none" strike="noStrike">
              <a:solidFill>
                <a:schemeClr val="dk1"/>
              </a:solidFill>
              <a:latin typeface="Calibri"/>
              <a:ea typeface="Calibri"/>
              <a:cs typeface="Calibri"/>
              <a:sym typeface="Calibri"/>
            </a:endParaRPr>
          </a:p>
          <a:p>
            <a:pPr indent="-50800" lvl="0" marL="228600" marR="0" rtl="0" algn="l">
              <a:lnSpc>
                <a:spcPct val="80000"/>
              </a:lnSpc>
              <a:spcBef>
                <a:spcPts val="1000"/>
              </a:spcBef>
              <a:spcAft>
                <a:spcPts val="0"/>
              </a:spcAft>
              <a:buClr>
                <a:schemeClr val="dk1"/>
              </a:buClr>
              <a:buSzPts val="2800"/>
              <a:buFont typeface="Arial"/>
              <a:buNone/>
            </a:pPr>
            <a:r>
              <a:t/>
            </a:r>
            <a:endParaRPr b="0" i="0" sz="2800" u="none" cap="none" strike="noStrike">
              <a:solidFill>
                <a:schemeClr val="dk1"/>
              </a:solidFill>
              <a:latin typeface="Calibri"/>
              <a:ea typeface="Calibri"/>
              <a:cs typeface="Calibri"/>
              <a:sym typeface="Calibri"/>
            </a:endParaRPr>
          </a:p>
          <a:p>
            <a:pPr indent="-76200" lvl="1" marL="685800" marR="0" rtl="0" algn="l">
              <a:lnSpc>
                <a:spcPct val="80000"/>
              </a:lnSpc>
              <a:spcBef>
                <a:spcPts val="500"/>
              </a:spcBef>
              <a:spcAft>
                <a:spcPts val="0"/>
              </a:spcAft>
              <a:buClr>
                <a:schemeClr val="dk1"/>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345" name="Shape 34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grpSp>
        <p:nvGrpSpPr>
          <p:cNvPr id="346" name="Shape 346"/>
          <p:cNvGrpSpPr/>
          <p:nvPr/>
        </p:nvGrpSpPr>
        <p:grpSpPr>
          <a:xfrm>
            <a:off x="1087312" y="1690837"/>
            <a:ext cx="5043763" cy="4483476"/>
            <a:chOff x="1087312" y="1690837"/>
            <a:chExt cx="5043763" cy="4483476"/>
          </a:xfrm>
        </p:grpSpPr>
        <p:pic>
          <p:nvPicPr>
            <p:cNvPr id="347" name="Shape 347"/>
            <p:cNvPicPr preferRelativeResize="0"/>
            <p:nvPr/>
          </p:nvPicPr>
          <p:blipFill>
            <a:blip r:embed="rId3">
              <a:alphaModFix/>
            </a:blip>
            <a:stretch>
              <a:fillRect/>
            </a:stretch>
          </p:blipFill>
          <p:spPr>
            <a:xfrm>
              <a:off x="1087312" y="1690837"/>
              <a:ext cx="4839026" cy="4483476"/>
            </a:xfrm>
            <a:prstGeom prst="rect">
              <a:avLst/>
            </a:prstGeom>
            <a:noFill/>
            <a:ln>
              <a:noFill/>
            </a:ln>
          </p:spPr>
        </p:pic>
        <p:sp>
          <p:nvSpPr>
            <p:cNvPr id="348" name="Shape 348"/>
            <p:cNvSpPr/>
            <p:nvPr/>
          </p:nvSpPr>
          <p:spPr>
            <a:xfrm>
              <a:off x="2870725" y="5163575"/>
              <a:ext cx="1579200" cy="7116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49" name="Shape 349"/>
            <p:cNvSpPr/>
            <p:nvPr/>
          </p:nvSpPr>
          <p:spPr>
            <a:xfrm>
              <a:off x="4551875" y="1825625"/>
              <a:ext cx="1579200" cy="7116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4" name="Shape 354"/>
        <p:cNvGrpSpPr/>
        <p:nvPr/>
      </p:nvGrpSpPr>
      <p:grpSpPr>
        <a:xfrm>
          <a:off x="0" y="0"/>
          <a:ext cx="0" cy="0"/>
          <a:chOff x="0" y="0"/>
          <a:chExt cx="0" cy="0"/>
        </a:xfrm>
      </p:grpSpPr>
      <p:sp>
        <p:nvSpPr>
          <p:cNvPr id="355" name="Shape 35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Calibri"/>
              <a:buNone/>
            </a:pPr>
            <a:r>
              <a:rPr b="0" i="0" lang="en-US" sz="4400" u="none" cap="none" strike="noStrike">
                <a:solidFill>
                  <a:schemeClr val="dk1"/>
                </a:solidFill>
                <a:latin typeface="Calibri"/>
                <a:ea typeface="Calibri"/>
                <a:cs typeface="Calibri"/>
                <a:sym typeface="Calibri"/>
              </a:rPr>
              <a:t>Links</a:t>
            </a:r>
            <a:endParaRPr/>
          </a:p>
        </p:txBody>
      </p:sp>
      <p:sp>
        <p:nvSpPr>
          <p:cNvPr id="356" name="Shape 35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p>
            <a:pPr indent="-228600" lvl="0" marL="228600" marR="0" rtl="0" algn="l">
              <a:lnSpc>
                <a:spcPct val="80000"/>
              </a:lnSpc>
              <a:spcBef>
                <a:spcPts val="100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Link </a:t>
            </a:r>
            <a:r>
              <a:rPr lang="en-US"/>
              <a:t>T</a:t>
            </a:r>
            <a:r>
              <a:rPr b="0" i="0" lang="en-US" sz="2800" u="none" cap="none" strike="noStrike">
                <a:solidFill>
                  <a:schemeClr val="dk1"/>
                </a:solidFill>
                <a:latin typeface="Calibri"/>
                <a:ea typeface="Calibri"/>
                <a:cs typeface="Calibri"/>
                <a:sym typeface="Calibri"/>
              </a:rPr>
              <a:t>itle </a:t>
            </a:r>
            <a:endParaRPr b="0" i="0" sz="2800" u="none" cap="none" strike="noStrike">
              <a:solidFill>
                <a:schemeClr val="dk1"/>
              </a:solidFill>
              <a:latin typeface="Calibri"/>
              <a:ea typeface="Calibri"/>
              <a:cs typeface="Calibri"/>
              <a:sym typeface="Calibri"/>
            </a:endParaRPr>
          </a:p>
          <a:p>
            <a:pPr indent="-228600" lvl="1" marL="685800" marR="0" rtl="0" algn="l">
              <a:lnSpc>
                <a:spcPct val="80000"/>
              </a:lnSpc>
              <a:spcBef>
                <a:spcPts val="50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When linking to an external site, the link title should indicate that the user is “leaving lsu.edu.”</a:t>
            </a:r>
            <a:endParaRPr/>
          </a:p>
          <a:p>
            <a:pPr indent="-228600" lvl="1" marL="685800" marR="0" rtl="0" algn="l">
              <a:lnSpc>
                <a:spcPct val="80000"/>
              </a:lnSpc>
              <a:spcBef>
                <a:spcPts val="50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When linking to documents, videos, larger versions of thumbnail images, the link title should identify the type of file being link to, for example “Download PDF,” “View larger image,” or “Watch YouTube video.”</a:t>
            </a:r>
            <a:endParaRPr/>
          </a:p>
          <a:p>
            <a:pPr indent="-228600" lvl="1" marL="685800" marR="0" rtl="0" algn="l">
              <a:lnSpc>
                <a:spcPct val="80000"/>
              </a:lnSpc>
              <a:spcBef>
                <a:spcPts val="50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Avoid redundancy. Link title should include </a:t>
            </a:r>
            <a:r>
              <a:rPr lang="en-US"/>
              <a:t>unique</a:t>
            </a:r>
            <a:r>
              <a:rPr b="0" i="0" lang="en-US" sz="2400" u="none" cap="none" strike="noStrike">
                <a:solidFill>
                  <a:schemeClr val="dk1"/>
                </a:solidFill>
                <a:latin typeface="Calibri"/>
                <a:ea typeface="Calibri"/>
                <a:cs typeface="Calibri"/>
                <a:sym typeface="Calibri"/>
              </a:rPr>
              <a:t> information</a:t>
            </a:r>
            <a:endParaRPr b="0" i="0" sz="2400" u="none" cap="none" strike="noStrike">
              <a:solidFill>
                <a:schemeClr val="dk1"/>
              </a:solidFill>
              <a:latin typeface="Calibri"/>
              <a:ea typeface="Calibri"/>
              <a:cs typeface="Calibri"/>
              <a:sym typeface="Calibri"/>
            </a:endParaRPr>
          </a:p>
          <a:p>
            <a:pPr indent="-228600" lvl="1" marL="685800" marR="0" rtl="0" algn="l">
              <a:lnSpc>
                <a:spcPct val="80000"/>
              </a:lnSpc>
              <a:spcBef>
                <a:spcPts val="500"/>
              </a:spcBef>
              <a:spcAft>
                <a:spcPts val="0"/>
              </a:spcAft>
              <a:buClr>
                <a:srgbClr val="000000"/>
              </a:buClr>
              <a:buSzPts val="2400"/>
              <a:buFont typeface="Arial"/>
              <a:buChar char="•"/>
            </a:pPr>
            <a:r>
              <a:rPr lang="en-US">
                <a:solidFill>
                  <a:srgbClr val="000000"/>
                </a:solidFill>
              </a:rPr>
              <a:t>Leave blank if no additional, unique information needs to be provided</a:t>
            </a:r>
            <a:endParaRPr>
              <a:solidFill>
                <a:srgbClr val="000000"/>
              </a:solidFill>
            </a:endParaRPr>
          </a:p>
          <a:p>
            <a:pPr indent="-76200" lvl="1" marL="685800" marR="0" rtl="0" algn="l">
              <a:lnSpc>
                <a:spcPct val="80000"/>
              </a:lnSpc>
              <a:spcBef>
                <a:spcPts val="500"/>
              </a:spcBef>
              <a:spcAft>
                <a:spcPts val="0"/>
              </a:spcAft>
              <a:buClr>
                <a:schemeClr val="dk1"/>
              </a:buClr>
              <a:buSzPts val="2400"/>
              <a:buFont typeface="Arial"/>
              <a:buNone/>
            </a:pPr>
            <a:r>
              <a:t/>
            </a:r>
            <a:endParaRPr b="0" i="0" sz="2400" u="none" cap="none" strike="noStrike">
              <a:solidFill>
                <a:schemeClr val="dk1"/>
              </a:solidFill>
              <a:latin typeface="Calibri"/>
              <a:ea typeface="Calibri"/>
              <a:cs typeface="Calibri"/>
              <a:sym typeface="Calibri"/>
            </a:endParaRPr>
          </a:p>
          <a:p>
            <a:pPr indent="0" lvl="0" marL="0" marR="0" rtl="0" algn="l">
              <a:lnSpc>
                <a:spcPct val="80000"/>
              </a:lnSpc>
              <a:spcBef>
                <a:spcPts val="1000"/>
              </a:spcBef>
              <a:spcAft>
                <a:spcPts val="0"/>
              </a:spcAft>
              <a:buClr>
                <a:schemeClr val="dk1"/>
              </a:buClr>
              <a:buSzPts val="2800"/>
              <a:buFont typeface="Arial"/>
              <a:buNone/>
            </a:pPr>
            <a:r>
              <a:t/>
            </a:r>
            <a:endParaRPr b="0" i="0" sz="2800" u="none" cap="none" strike="noStrike">
              <a:solidFill>
                <a:schemeClr val="dk1"/>
              </a:solidFill>
              <a:latin typeface="Calibri"/>
              <a:ea typeface="Calibri"/>
              <a:cs typeface="Calibri"/>
              <a:sym typeface="Calibri"/>
            </a:endParaRPr>
          </a:p>
          <a:p>
            <a:pPr indent="-50800" lvl="0" marL="228600" marR="0" rtl="0" algn="l">
              <a:lnSpc>
                <a:spcPct val="80000"/>
              </a:lnSpc>
              <a:spcBef>
                <a:spcPts val="1000"/>
              </a:spcBef>
              <a:spcAft>
                <a:spcPts val="0"/>
              </a:spcAft>
              <a:buClr>
                <a:schemeClr val="dk1"/>
              </a:buClr>
              <a:buSzPts val="2800"/>
              <a:buFont typeface="Arial"/>
              <a:buNone/>
            </a:pPr>
            <a:r>
              <a:t/>
            </a:r>
            <a:endParaRPr b="0" i="0" sz="2800" u="none" cap="none" strike="noStrike">
              <a:solidFill>
                <a:schemeClr val="dk1"/>
              </a:solidFill>
              <a:latin typeface="Calibri"/>
              <a:ea typeface="Calibri"/>
              <a:cs typeface="Calibri"/>
              <a:sym typeface="Calibri"/>
            </a:endParaRPr>
          </a:p>
          <a:p>
            <a:pPr indent="-76200" lvl="1" marL="685800" marR="0" rtl="0" algn="l">
              <a:lnSpc>
                <a:spcPct val="80000"/>
              </a:lnSpc>
              <a:spcBef>
                <a:spcPts val="500"/>
              </a:spcBef>
              <a:spcAft>
                <a:spcPts val="0"/>
              </a:spcAft>
              <a:buClr>
                <a:schemeClr val="dk1"/>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357" name="Shape 35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2" name="Shape 362"/>
        <p:cNvGrpSpPr/>
        <p:nvPr/>
      </p:nvGrpSpPr>
      <p:grpSpPr>
        <a:xfrm>
          <a:off x="0" y="0"/>
          <a:ext cx="0" cy="0"/>
          <a:chOff x="0" y="0"/>
          <a:chExt cx="0" cy="0"/>
        </a:xfrm>
      </p:grpSpPr>
      <p:sp>
        <p:nvSpPr>
          <p:cNvPr id="363" name="Shape 36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Calibri"/>
              <a:buNone/>
            </a:pPr>
            <a:r>
              <a:rPr b="0" i="0" lang="en-US" sz="4400" u="none" cap="none" strike="noStrike">
                <a:solidFill>
                  <a:schemeClr val="dk1"/>
                </a:solidFill>
                <a:latin typeface="Calibri"/>
                <a:ea typeface="Calibri"/>
                <a:cs typeface="Calibri"/>
                <a:sym typeface="Calibri"/>
              </a:rPr>
              <a:t>Links</a:t>
            </a:r>
            <a:endParaRPr/>
          </a:p>
        </p:txBody>
      </p:sp>
      <p:sp>
        <p:nvSpPr>
          <p:cNvPr id="364" name="Shape 36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000"/>
              </a:spcBef>
              <a:spcAft>
                <a:spcPts val="0"/>
              </a:spcAft>
              <a:buClr>
                <a:schemeClr val="dk1"/>
              </a:buClr>
              <a:buSzPts val="2800"/>
              <a:buFont typeface="Arial"/>
              <a:buNone/>
            </a:pPr>
            <a:r>
              <a:t/>
            </a:r>
            <a:endParaRPr b="0" i="0" sz="2800" u="none" cap="none" strike="noStrike">
              <a:solidFill>
                <a:srgbClr val="000000"/>
              </a:solidFill>
              <a:latin typeface="Calibri"/>
              <a:ea typeface="Calibri"/>
              <a:cs typeface="Calibri"/>
              <a:sym typeface="Calibri"/>
            </a:endParaRPr>
          </a:p>
          <a:p>
            <a:pPr indent="-508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Calibri"/>
              <a:ea typeface="Calibri"/>
              <a:cs typeface="Calibri"/>
              <a:sym typeface="Calibri"/>
            </a:endParaRPr>
          </a:p>
          <a:p>
            <a:pPr indent="-76200" lvl="1" marL="685800" marR="0" rtl="0" algn="l">
              <a:lnSpc>
                <a:spcPct val="90000"/>
              </a:lnSpc>
              <a:spcBef>
                <a:spcPts val="500"/>
              </a:spcBef>
              <a:spcAft>
                <a:spcPts val="0"/>
              </a:spcAft>
              <a:buClr>
                <a:schemeClr val="dk1"/>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365" name="Shape 36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pic>
        <p:nvPicPr>
          <p:cNvPr id="366" name="Shape 366"/>
          <p:cNvPicPr preferRelativeResize="0"/>
          <p:nvPr/>
        </p:nvPicPr>
        <p:blipFill>
          <a:blip r:embed="rId3">
            <a:alphaModFix/>
          </a:blip>
          <a:stretch>
            <a:fillRect/>
          </a:stretch>
        </p:blipFill>
        <p:spPr>
          <a:xfrm>
            <a:off x="838200" y="1629987"/>
            <a:ext cx="5694751" cy="4742624"/>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1" name="Shape 371"/>
        <p:cNvGrpSpPr/>
        <p:nvPr/>
      </p:nvGrpSpPr>
      <p:grpSpPr>
        <a:xfrm>
          <a:off x="0" y="0"/>
          <a:ext cx="0" cy="0"/>
          <a:chOff x="0" y="0"/>
          <a:chExt cx="0" cy="0"/>
        </a:xfrm>
      </p:grpSpPr>
      <p:sp>
        <p:nvSpPr>
          <p:cNvPr id="372" name="Shape 37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Calibri"/>
              <a:buNone/>
            </a:pPr>
            <a:r>
              <a:rPr b="0" i="0" lang="en-US" sz="4400" u="none" cap="none" strike="noStrike">
                <a:solidFill>
                  <a:schemeClr val="dk1"/>
                </a:solidFill>
                <a:latin typeface="Calibri"/>
                <a:ea typeface="Calibri"/>
                <a:cs typeface="Calibri"/>
                <a:sym typeface="Calibri"/>
              </a:rPr>
              <a:t>Links</a:t>
            </a:r>
            <a:endParaRPr/>
          </a:p>
        </p:txBody>
      </p:sp>
      <p:sp>
        <p:nvSpPr>
          <p:cNvPr id="373" name="Shape 37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p>
            <a:pPr indent="-228600" lvl="0" marL="228600" marR="0" rtl="0" algn="l">
              <a:lnSpc>
                <a:spcPct val="90000"/>
              </a:lnSpc>
              <a:spcBef>
                <a:spcPts val="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Link Target</a:t>
            </a:r>
            <a:endParaRPr b="0" i="0" sz="2800" u="none" cap="none" strike="noStrike">
              <a:solidFill>
                <a:schemeClr val="dk1"/>
              </a:solidFill>
              <a:latin typeface="Calibri"/>
              <a:ea typeface="Calibri"/>
              <a:cs typeface="Calibri"/>
              <a:sym typeface="Calibri"/>
            </a:endParaRPr>
          </a:p>
          <a:p>
            <a:pPr indent="-228600" lvl="1" marL="685800" marR="0" rtl="0" algn="l">
              <a:lnSpc>
                <a:spcPct val="90000"/>
              </a:lnSpc>
              <a:spcBef>
                <a:spcPts val="50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When linking to other pages within lsu.edu, do not force links to open a new browser window or tab. </a:t>
            </a:r>
            <a:endParaRPr/>
          </a:p>
          <a:p>
            <a:pPr indent="-228600" lvl="1" marL="685800" marR="0" rtl="0" algn="l">
              <a:lnSpc>
                <a:spcPct val="90000"/>
              </a:lnSpc>
              <a:spcBef>
                <a:spcPts val="50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In some cases, it may be appropriate to open a link to an external site in a new browser window/tab.</a:t>
            </a:r>
            <a:endParaRPr b="0" i="0" sz="2400" u="none" cap="none" strike="noStrike">
              <a:solidFill>
                <a:schemeClr val="dk1"/>
              </a:solidFill>
              <a:latin typeface="Calibri"/>
              <a:ea typeface="Calibri"/>
              <a:cs typeface="Calibri"/>
              <a:sym typeface="Calibri"/>
            </a:endParaRPr>
          </a:p>
          <a:p>
            <a:pPr indent="-228600" lvl="0" marL="228600" marR="0" rtl="0" algn="l">
              <a:lnSpc>
                <a:spcPct val="90000"/>
              </a:lnSpc>
              <a:spcBef>
                <a:spcPts val="100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Empty Links</a:t>
            </a:r>
            <a:endParaRPr/>
          </a:p>
          <a:p>
            <a:pPr indent="-228600" lvl="1" marL="685800" marR="0" rtl="0" algn="l">
              <a:lnSpc>
                <a:spcPct val="90000"/>
              </a:lnSpc>
              <a:spcBef>
                <a:spcPts val="50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Do not add empty links to manipulate text style</a:t>
            </a:r>
            <a:endParaRPr b="0" i="0" sz="2400" u="none" cap="none" strike="noStrike">
              <a:solidFill>
                <a:schemeClr val="dk1"/>
              </a:solidFill>
              <a:latin typeface="Calibri"/>
              <a:ea typeface="Calibri"/>
              <a:cs typeface="Calibri"/>
              <a:sym typeface="Calibri"/>
            </a:endParaRPr>
          </a:p>
          <a:p>
            <a:pPr indent="-228600" lvl="1" marL="685800" marR="0" rtl="0" algn="l">
              <a:lnSpc>
                <a:spcPct val="90000"/>
              </a:lnSpc>
              <a:spcBef>
                <a:spcPts val="500"/>
              </a:spcBef>
              <a:spcAft>
                <a:spcPts val="0"/>
              </a:spcAft>
              <a:buClr>
                <a:schemeClr val="dk1"/>
              </a:buClr>
              <a:buSzPts val="2400"/>
              <a:buFont typeface="Arial"/>
              <a:buChar char="•"/>
            </a:pPr>
            <a:r>
              <a:rPr lang="en-US"/>
              <a:t>Use remove link from toolbar instead of backspace</a:t>
            </a:r>
            <a:endParaRPr/>
          </a:p>
          <a:p>
            <a:pPr indent="-228600" lvl="1" marL="685800" marR="0" rtl="0" algn="l">
              <a:lnSpc>
                <a:spcPct val="90000"/>
              </a:lnSpc>
              <a:spcBef>
                <a:spcPts val="500"/>
              </a:spcBef>
              <a:spcAft>
                <a:spcPts val="0"/>
              </a:spcAft>
              <a:buClr>
                <a:schemeClr val="dk1"/>
              </a:buClr>
              <a:buSzPts val="2400"/>
              <a:buFont typeface="Arial"/>
              <a:buChar char="•"/>
            </a:pPr>
            <a:r>
              <a:rPr lang="en-US"/>
              <a:t>Make sure only the link text is hyperlinked, no extra spaces</a:t>
            </a:r>
            <a:endParaRPr/>
          </a:p>
          <a:p>
            <a:pPr indent="0" lvl="0" marL="1778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Calibri"/>
              <a:ea typeface="Calibri"/>
              <a:cs typeface="Calibri"/>
              <a:sym typeface="Calibri"/>
            </a:endParaRPr>
          </a:p>
          <a:p>
            <a:pPr indent="-508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Calibri"/>
              <a:ea typeface="Calibri"/>
              <a:cs typeface="Calibri"/>
              <a:sym typeface="Calibri"/>
            </a:endParaRPr>
          </a:p>
          <a:p>
            <a:pPr indent="-76200" lvl="1" marL="685800" marR="0" rtl="0" algn="l">
              <a:lnSpc>
                <a:spcPct val="90000"/>
              </a:lnSpc>
              <a:spcBef>
                <a:spcPts val="500"/>
              </a:spcBef>
              <a:spcAft>
                <a:spcPts val="0"/>
              </a:spcAft>
              <a:buClr>
                <a:schemeClr val="dk1"/>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374" name="Shape 37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9" name="Shape 379"/>
        <p:cNvGrpSpPr/>
        <p:nvPr/>
      </p:nvGrpSpPr>
      <p:grpSpPr>
        <a:xfrm>
          <a:off x="0" y="0"/>
          <a:ext cx="0" cy="0"/>
          <a:chOff x="0" y="0"/>
          <a:chExt cx="0" cy="0"/>
        </a:xfrm>
      </p:grpSpPr>
      <p:sp>
        <p:nvSpPr>
          <p:cNvPr id="380" name="Shape 380"/>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Calibri"/>
              <a:buNone/>
            </a:pPr>
            <a:r>
              <a:rPr b="0" i="0" lang="en-US" sz="4400" u="none" cap="none" strike="noStrike">
                <a:solidFill>
                  <a:schemeClr val="dk1"/>
                </a:solidFill>
                <a:latin typeface="Calibri"/>
                <a:ea typeface="Calibri"/>
                <a:cs typeface="Calibri"/>
                <a:sym typeface="Calibri"/>
              </a:rPr>
              <a:t>Links</a:t>
            </a:r>
            <a:endParaRPr/>
          </a:p>
        </p:txBody>
      </p:sp>
      <p:sp>
        <p:nvSpPr>
          <p:cNvPr id="381" name="Shape 381"/>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000"/>
              </a:spcBef>
              <a:spcAft>
                <a:spcPts val="0"/>
              </a:spcAft>
              <a:buNone/>
            </a:pPr>
            <a:r>
              <a:t/>
            </a:r>
            <a:endParaRPr>
              <a:solidFill>
                <a:srgbClr val="000000"/>
              </a:solidFill>
            </a:endParaRPr>
          </a:p>
          <a:p>
            <a:pPr indent="0" lvl="0" marL="1778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Calibri"/>
              <a:ea typeface="Calibri"/>
              <a:cs typeface="Calibri"/>
              <a:sym typeface="Calibri"/>
            </a:endParaRPr>
          </a:p>
          <a:p>
            <a:pPr indent="-508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Calibri"/>
              <a:ea typeface="Calibri"/>
              <a:cs typeface="Calibri"/>
              <a:sym typeface="Calibri"/>
            </a:endParaRPr>
          </a:p>
          <a:p>
            <a:pPr indent="-76200" lvl="1" marL="685800" marR="0" rtl="0" algn="l">
              <a:lnSpc>
                <a:spcPct val="90000"/>
              </a:lnSpc>
              <a:spcBef>
                <a:spcPts val="500"/>
              </a:spcBef>
              <a:spcAft>
                <a:spcPts val="0"/>
              </a:spcAft>
              <a:buClr>
                <a:schemeClr val="dk1"/>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382" name="Shape 38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grpSp>
        <p:nvGrpSpPr>
          <p:cNvPr id="383" name="Shape 383"/>
          <p:cNvGrpSpPr/>
          <p:nvPr/>
        </p:nvGrpSpPr>
        <p:grpSpPr>
          <a:xfrm>
            <a:off x="1032450" y="1445313"/>
            <a:ext cx="5566825" cy="5111824"/>
            <a:chOff x="944725" y="1445313"/>
            <a:chExt cx="5566825" cy="5111824"/>
          </a:xfrm>
        </p:grpSpPr>
        <p:pic>
          <p:nvPicPr>
            <p:cNvPr id="384" name="Shape 384"/>
            <p:cNvPicPr preferRelativeResize="0"/>
            <p:nvPr/>
          </p:nvPicPr>
          <p:blipFill>
            <a:blip r:embed="rId3">
              <a:alphaModFix/>
            </a:blip>
            <a:stretch>
              <a:fillRect/>
            </a:stretch>
          </p:blipFill>
          <p:spPr>
            <a:xfrm>
              <a:off x="944725" y="1445313"/>
              <a:ext cx="5272201" cy="5111824"/>
            </a:xfrm>
            <a:prstGeom prst="rect">
              <a:avLst/>
            </a:prstGeom>
            <a:noFill/>
            <a:ln>
              <a:noFill/>
            </a:ln>
          </p:spPr>
        </p:pic>
        <p:sp>
          <p:nvSpPr>
            <p:cNvPr id="385" name="Shape 385"/>
            <p:cNvSpPr/>
            <p:nvPr/>
          </p:nvSpPr>
          <p:spPr>
            <a:xfrm>
              <a:off x="2119750" y="5462925"/>
              <a:ext cx="2034300" cy="7824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86" name="Shape 386"/>
            <p:cNvSpPr/>
            <p:nvPr/>
          </p:nvSpPr>
          <p:spPr>
            <a:xfrm>
              <a:off x="4477250" y="1546575"/>
              <a:ext cx="2034300" cy="7824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1" name="Shape 391"/>
        <p:cNvGrpSpPr/>
        <p:nvPr/>
      </p:nvGrpSpPr>
      <p:grpSpPr>
        <a:xfrm>
          <a:off x="0" y="0"/>
          <a:ext cx="0" cy="0"/>
          <a:chOff x="0" y="0"/>
          <a:chExt cx="0" cy="0"/>
        </a:xfrm>
      </p:grpSpPr>
      <p:sp>
        <p:nvSpPr>
          <p:cNvPr id="392" name="Shape 39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Calibri"/>
              <a:buNone/>
            </a:pPr>
            <a:r>
              <a:rPr lang="en-US"/>
              <a:t>Links</a:t>
            </a:r>
            <a:endParaRPr/>
          </a:p>
        </p:txBody>
      </p:sp>
      <p:sp>
        <p:nvSpPr>
          <p:cNvPr id="393" name="Shape 39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None/>
            </a:pPr>
            <a:r>
              <a:rPr lang="en-US">
                <a:solidFill>
                  <a:srgbClr val="000000"/>
                </a:solidFill>
              </a:rPr>
              <a:t>Wordpress</a:t>
            </a:r>
            <a:endParaRPr>
              <a:solidFill>
                <a:srgbClr val="000000"/>
              </a:solidFill>
            </a:endParaRPr>
          </a:p>
          <a:p>
            <a:pPr indent="0" lvl="0" marL="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Calibri"/>
              <a:ea typeface="Calibri"/>
              <a:cs typeface="Calibri"/>
              <a:sym typeface="Calibri"/>
            </a:endParaRPr>
          </a:p>
          <a:p>
            <a:pPr indent="-508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Calibri"/>
              <a:ea typeface="Calibri"/>
              <a:cs typeface="Calibri"/>
              <a:sym typeface="Calibri"/>
            </a:endParaRPr>
          </a:p>
          <a:p>
            <a:pPr indent="-76200" lvl="1" marL="685800" marR="0" rtl="0" algn="l">
              <a:lnSpc>
                <a:spcPct val="90000"/>
              </a:lnSpc>
              <a:spcBef>
                <a:spcPts val="500"/>
              </a:spcBef>
              <a:spcAft>
                <a:spcPts val="0"/>
              </a:spcAft>
              <a:buClr>
                <a:schemeClr val="dk1"/>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394" name="Shape 39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pic>
        <p:nvPicPr>
          <p:cNvPr id="395" name="Shape 395"/>
          <p:cNvPicPr preferRelativeResize="0"/>
          <p:nvPr/>
        </p:nvPicPr>
        <p:blipFill>
          <a:blip r:embed="rId3">
            <a:alphaModFix/>
          </a:blip>
          <a:stretch>
            <a:fillRect/>
          </a:stretch>
        </p:blipFill>
        <p:spPr>
          <a:xfrm>
            <a:off x="5925300" y="1947150"/>
            <a:ext cx="4912050" cy="4152749"/>
          </a:xfrm>
          <a:prstGeom prst="rect">
            <a:avLst/>
          </a:prstGeom>
          <a:noFill/>
          <a:ln>
            <a:noFill/>
          </a:ln>
        </p:spPr>
      </p:pic>
      <p:pic>
        <p:nvPicPr>
          <p:cNvPr id="396" name="Shape 396"/>
          <p:cNvPicPr preferRelativeResize="0"/>
          <p:nvPr/>
        </p:nvPicPr>
        <p:blipFill>
          <a:blip r:embed="rId4">
            <a:alphaModFix/>
          </a:blip>
          <a:stretch>
            <a:fillRect/>
          </a:stretch>
        </p:blipFill>
        <p:spPr>
          <a:xfrm>
            <a:off x="838200" y="2550225"/>
            <a:ext cx="4912049" cy="2241426"/>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0" name="Shape 400"/>
        <p:cNvGrpSpPr/>
        <p:nvPr/>
      </p:nvGrpSpPr>
      <p:grpSpPr>
        <a:xfrm>
          <a:off x="0" y="0"/>
          <a:ext cx="0" cy="0"/>
          <a:chOff x="0" y="0"/>
          <a:chExt cx="0" cy="0"/>
        </a:xfrm>
      </p:grpSpPr>
      <p:sp>
        <p:nvSpPr>
          <p:cNvPr id="401" name="Shape 401"/>
          <p:cNvSpPr txBox="1"/>
          <p:nvPr>
            <p:ph type="title"/>
          </p:nvPr>
        </p:nvSpPr>
        <p:spPr>
          <a:xfrm>
            <a:off x="831850" y="1709738"/>
            <a:ext cx="10515600" cy="2852700"/>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chemeClr val="dk1"/>
              </a:buClr>
              <a:buSzPts val="6000"/>
              <a:buFont typeface="Calibri"/>
              <a:buNone/>
            </a:pPr>
            <a:r>
              <a:rPr lang="en-US"/>
              <a:t>Images</a:t>
            </a:r>
            <a:endParaRPr b="0" i="0" sz="6000" u="none" cap="none" strike="noStrike">
              <a:solidFill>
                <a:schemeClr val="dk1"/>
              </a:solidFill>
              <a:latin typeface="Calibri"/>
              <a:ea typeface="Calibri"/>
              <a:cs typeface="Calibri"/>
              <a:sym typeface="Calibri"/>
            </a:endParaRPr>
          </a:p>
        </p:txBody>
      </p:sp>
      <p:sp>
        <p:nvSpPr>
          <p:cNvPr id="402" name="Shape 402"/>
          <p:cNvSpPr txBox="1"/>
          <p:nvPr>
            <p:ph idx="1" type="body"/>
          </p:nvPr>
        </p:nvSpPr>
        <p:spPr>
          <a:xfrm>
            <a:off x="831850" y="4589463"/>
            <a:ext cx="10515600" cy="15003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888888"/>
              </a:buClr>
              <a:buSzPts val="2400"/>
              <a:buFont typeface="Arial"/>
              <a:buNone/>
            </a:pPr>
            <a:r>
              <a:rPr lang="en-US"/>
              <a:t>Alt Text, Omni Sliders</a:t>
            </a:r>
            <a:endParaRPr b="0" i="0" sz="2400" u="none" cap="none" strike="noStrike">
              <a:solidFill>
                <a:srgbClr val="888888"/>
              </a:solidFill>
              <a:latin typeface="Calibri"/>
              <a:ea typeface="Calibri"/>
              <a:cs typeface="Calibri"/>
              <a:sym typeface="Calibri"/>
            </a:endParaRPr>
          </a:p>
        </p:txBody>
      </p:sp>
      <p:sp>
        <p:nvSpPr>
          <p:cNvPr id="403" name="Shape 40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8" name="Shape 408"/>
        <p:cNvGrpSpPr/>
        <p:nvPr/>
      </p:nvGrpSpPr>
      <p:grpSpPr>
        <a:xfrm>
          <a:off x="0" y="0"/>
          <a:ext cx="0" cy="0"/>
          <a:chOff x="0" y="0"/>
          <a:chExt cx="0" cy="0"/>
        </a:xfrm>
      </p:grpSpPr>
      <p:sp>
        <p:nvSpPr>
          <p:cNvPr id="409" name="Shape 409"/>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Calibri"/>
              <a:buNone/>
            </a:pPr>
            <a:r>
              <a:rPr b="0" i="0" lang="en-US" sz="4400" u="none" cap="none" strike="noStrike">
                <a:solidFill>
                  <a:schemeClr val="dk1"/>
                </a:solidFill>
                <a:latin typeface="Calibri"/>
                <a:ea typeface="Calibri"/>
                <a:cs typeface="Calibri"/>
                <a:sym typeface="Calibri"/>
              </a:rPr>
              <a:t>Images</a:t>
            </a:r>
            <a:endParaRPr/>
          </a:p>
        </p:txBody>
      </p:sp>
      <p:sp>
        <p:nvSpPr>
          <p:cNvPr id="410" name="Shape 41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p>
            <a:pPr indent="-228600" lvl="0" marL="228600" marR="0" rtl="0" algn="l">
              <a:lnSpc>
                <a:spcPct val="90000"/>
              </a:lnSpc>
              <a:spcBef>
                <a:spcPts val="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Images are inherently inaccessible to people who are unable to see them</a:t>
            </a:r>
            <a:endParaRPr b="0" i="0" sz="2800" u="none" cap="none" strike="noStrike">
              <a:solidFill>
                <a:schemeClr val="dk1"/>
              </a:solidFill>
              <a:latin typeface="Calibri"/>
              <a:ea typeface="Calibri"/>
              <a:cs typeface="Calibri"/>
              <a:sym typeface="Calibri"/>
            </a:endParaRPr>
          </a:p>
          <a:p>
            <a:pPr indent="-228600" lvl="0" marL="228600" marR="0" rtl="0" algn="l">
              <a:lnSpc>
                <a:spcPct val="90000"/>
              </a:lnSpc>
              <a:spcBef>
                <a:spcPts val="0"/>
              </a:spcBef>
              <a:spcAft>
                <a:spcPts val="0"/>
              </a:spcAft>
              <a:buClr>
                <a:schemeClr val="dk1"/>
              </a:buClr>
              <a:buSzPts val="2800"/>
              <a:buFont typeface="Arial"/>
              <a:buChar char="•"/>
            </a:pPr>
            <a:r>
              <a:rPr lang="en-US"/>
              <a:t>Use images containing text sparingly</a:t>
            </a:r>
            <a:endParaRPr/>
          </a:p>
          <a:p>
            <a:pPr indent="-228600" lvl="0" marL="228600" marR="0" rtl="0" algn="l">
              <a:lnSpc>
                <a:spcPct val="90000"/>
              </a:lnSpc>
              <a:spcBef>
                <a:spcPts val="100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Alternative text </a:t>
            </a:r>
            <a:endParaRPr/>
          </a:p>
          <a:p>
            <a:pPr indent="-228600" lvl="1" marL="685800" marR="0" rtl="0" algn="l">
              <a:lnSpc>
                <a:spcPct val="90000"/>
              </a:lnSpc>
              <a:spcBef>
                <a:spcPts val="50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Alternative text provides screen reader software users with access to all of the non-text information.</a:t>
            </a:r>
            <a:endParaRPr/>
          </a:p>
          <a:p>
            <a:pPr indent="-228600" lvl="1" marL="685800" marR="0" rtl="0" algn="l">
              <a:lnSpc>
                <a:spcPct val="90000"/>
              </a:lnSpc>
              <a:spcBef>
                <a:spcPts val="50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Short description of the content of the image</a:t>
            </a:r>
            <a:endParaRPr/>
          </a:p>
          <a:p>
            <a:pPr indent="-228600" lvl="1" marL="685800" marR="0" rtl="0" algn="l">
              <a:lnSpc>
                <a:spcPct val="90000"/>
              </a:lnSpc>
              <a:spcBef>
                <a:spcPts val="50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Browsers also display alt text visibly if an image fails to load</a:t>
            </a:r>
            <a:endParaRPr b="0" i="0" sz="2400" u="none" cap="none" strike="noStrike">
              <a:solidFill>
                <a:schemeClr val="dk1"/>
              </a:solidFill>
              <a:latin typeface="Calibri"/>
              <a:ea typeface="Calibri"/>
              <a:cs typeface="Calibri"/>
              <a:sym typeface="Calibri"/>
            </a:endParaRPr>
          </a:p>
          <a:p>
            <a:pPr indent="-228600" lvl="1" marL="685800" marR="0" rtl="0" algn="l">
              <a:lnSpc>
                <a:spcPct val="90000"/>
              </a:lnSpc>
              <a:spcBef>
                <a:spcPts val="500"/>
              </a:spcBef>
              <a:spcAft>
                <a:spcPts val="0"/>
              </a:spcAft>
              <a:buClr>
                <a:schemeClr val="dk1"/>
              </a:buClr>
              <a:buSzPts val="2400"/>
              <a:buFont typeface="Arial"/>
              <a:buChar char="•"/>
            </a:pPr>
            <a:r>
              <a:rPr lang="en-US"/>
              <a:t>“Description” in Omni</a:t>
            </a:r>
            <a:endParaRPr/>
          </a:p>
          <a:p>
            <a:pPr indent="-228600" lvl="1" marL="685800" marR="0" rtl="0" algn="l">
              <a:lnSpc>
                <a:spcPct val="90000"/>
              </a:lnSpc>
              <a:spcBef>
                <a:spcPts val="500"/>
              </a:spcBef>
              <a:spcAft>
                <a:spcPts val="0"/>
              </a:spcAft>
              <a:buClr>
                <a:schemeClr val="dk1"/>
              </a:buClr>
              <a:buSzPts val="2400"/>
              <a:buFont typeface="Arial"/>
              <a:buChar char="•"/>
            </a:pPr>
            <a:r>
              <a:rPr lang="en-US"/>
              <a:t>Improves SEO</a:t>
            </a:r>
            <a:endParaRPr/>
          </a:p>
          <a:p>
            <a:pPr indent="0" lvl="0" marL="1778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Calibri"/>
              <a:ea typeface="Calibri"/>
              <a:cs typeface="Calibri"/>
              <a:sym typeface="Calibri"/>
            </a:endParaRPr>
          </a:p>
          <a:p>
            <a:pPr indent="-508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Calibri"/>
              <a:ea typeface="Calibri"/>
              <a:cs typeface="Calibri"/>
              <a:sym typeface="Calibri"/>
            </a:endParaRPr>
          </a:p>
          <a:p>
            <a:pPr indent="-76200" lvl="1" marL="685800" marR="0" rtl="0" algn="l">
              <a:lnSpc>
                <a:spcPct val="90000"/>
              </a:lnSpc>
              <a:spcBef>
                <a:spcPts val="500"/>
              </a:spcBef>
              <a:spcAft>
                <a:spcPts val="0"/>
              </a:spcAft>
              <a:buClr>
                <a:schemeClr val="dk1"/>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411" name="Shape 4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6" name="Shape 416"/>
        <p:cNvGrpSpPr/>
        <p:nvPr/>
      </p:nvGrpSpPr>
      <p:grpSpPr>
        <a:xfrm>
          <a:off x="0" y="0"/>
          <a:ext cx="0" cy="0"/>
          <a:chOff x="0" y="0"/>
          <a:chExt cx="0" cy="0"/>
        </a:xfrm>
      </p:grpSpPr>
      <p:sp>
        <p:nvSpPr>
          <p:cNvPr id="417" name="Shape 41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Calibri"/>
              <a:buNone/>
            </a:pPr>
            <a:r>
              <a:rPr lang="en-US"/>
              <a:t>Images</a:t>
            </a:r>
            <a:endParaRPr/>
          </a:p>
        </p:txBody>
      </p:sp>
      <p:sp>
        <p:nvSpPr>
          <p:cNvPr id="418" name="Shape 4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pic>
        <p:nvPicPr>
          <p:cNvPr id="419" name="Shape 419"/>
          <p:cNvPicPr preferRelativeResize="0"/>
          <p:nvPr/>
        </p:nvPicPr>
        <p:blipFill rotWithShape="1">
          <a:blip r:embed="rId3">
            <a:alphaModFix/>
          </a:blip>
          <a:srcRect b="11152" l="4234" r="2070" t="4036"/>
          <a:stretch/>
        </p:blipFill>
        <p:spPr>
          <a:xfrm>
            <a:off x="838200" y="1978850"/>
            <a:ext cx="5796624" cy="3262825"/>
          </a:xfrm>
          <a:prstGeom prst="rect">
            <a:avLst/>
          </a:prstGeom>
          <a:noFill/>
          <a:ln>
            <a:noFill/>
          </a:ln>
        </p:spPr>
      </p:pic>
      <p:pic>
        <p:nvPicPr>
          <p:cNvPr id="420" name="Shape 420"/>
          <p:cNvPicPr preferRelativeResize="0"/>
          <p:nvPr/>
        </p:nvPicPr>
        <p:blipFill>
          <a:blip r:embed="rId4">
            <a:alphaModFix/>
          </a:blip>
          <a:stretch>
            <a:fillRect/>
          </a:stretch>
        </p:blipFill>
        <p:spPr>
          <a:xfrm>
            <a:off x="6787224" y="1843088"/>
            <a:ext cx="4531134" cy="4360862"/>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5" name="Shape 425"/>
        <p:cNvGrpSpPr/>
        <p:nvPr/>
      </p:nvGrpSpPr>
      <p:grpSpPr>
        <a:xfrm>
          <a:off x="0" y="0"/>
          <a:ext cx="0" cy="0"/>
          <a:chOff x="0" y="0"/>
          <a:chExt cx="0" cy="0"/>
        </a:xfrm>
      </p:grpSpPr>
      <p:sp>
        <p:nvSpPr>
          <p:cNvPr id="426" name="Shape 426"/>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Calibri"/>
              <a:buNone/>
            </a:pPr>
            <a:r>
              <a:rPr b="0" i="0" lang="en-US" sz="4400" u="none" cap="none" strike="noStrike">
                <a:solidFill>
                  <a:schemeClr val="dk1"/>
                </a:solidFill>
                <a:latin typeface="Calibri"/>
                <a:ea typeface="Calibri"/>
                <a:cs typeface="Calibri"/>
                <a:sym typeface="Calibri"/>
              </a:rPr>
              <a:t>Images </a:t>
            </a:r>
            <a:endParaRPr>
              <a:solidFill>
                <a:srgbClr val="FF0000"/>
              </a:solidFill>
            </a:endParaRPr>
          </a:p>
        </p:txBody>
      </p:sp>
      <p:sp>
        <p:nvSpPr>
          <p:cNvPr id="427" name="Shape 42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sp>
        <p:nvSpPr>
          <p:cNvPr id="428" name="Shape 428"/>
          <p:cNvSpPr txBox="1"/>
          <p:nvPr>
            <p:ph idx="1" type="body"/>
          </p:nvPr>
        </p:nvSpPr>
        <p:spPr>
          <a:xfrm>
            <a:off x="838200" y="1368425"/>
            <a:ext cx="10515600" cy="43512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000"/>
              </a:spcBef>
              <a:spcAft>
                <a:spcPts val="0"/>
              </a:spcAft>
              <a:buClr>
                <a:schemeClr val="dk1"/>
              </a:buClr>
              <a:buSzPts val="2800"/>
              <a:buFont typeface="Arial"/>
              <a:buNone/>
            </a:pPr>
            <a:r>
              <a:rPr lang="en-US"/>
              <a:t>Non compliant</a:t>
            </a:r>
            <a:endParaRPr b="0" i="0" sz="2800" u="none" cap="none" strike="noStrike">
              <a:solidFill>
                <a:schemeClr val="dk1"/>
              </a:solidFill>
              <a:latin typeface="Calibri"/>
              <a:ea typeface="Calibri"/>
              <a:cs typeface="Calibri"/>
              <a:sym typeface="Calibri"/>
            </a:endParaRPr>
          </a:p>
          <a:p>
            <a:pPr indent="-76200" lvl="1" marL="685800" marR="0" rtl="0" algn="l">
              <a:lnSpc>
                <a:spcPct val="90000"/>
              </a:lnSpc>
              <a:spcBef>
                <a:spcPts val="500"/>
              </a:spcBef>
              <a:spcAft>
                <a:spcPts val="0"/>
              </a:spcAft>
              <a:buClr>
                <a:schemeClr val="dk1"/>
              </a:buClr>
              <a:buSzPts val="2400"/>
              <a:buFont typeface="Arial"/>
              <a:buNone/>
            </a:pPr>
            <a:r>
              <a:t/>
            </a:r>
            <a:endParaRPr b="0" i="0" sz="2400" u="none" cap="none" strike="noStrike">
              <a:solidFill>
                <a:schemeClr val="dk1"/>
              </a:solidFill>
              <a:latin typeface="Calibri"/>
              <a:ea typeface="Calibri"/>
              <a:cs typeface="Calibri"/>
              <a:sym typeface="Calibri"/>
            </a:endParaRPr>
          </a:p>
        </p:txBody>
      </p:sp>
      <p:pic>
        <p:nvPicPr>
          <p:cNvPr id="429" name="Shape 429"/>
          <p:cNvPicPr preferRelativeResize="0"/>
          <p:nvPr/>
        </p:nvPicPr>
        <p:blipFill>
          <a:blip r:embed="rId3">
            <a:alphaModFix/>
          </a:blip>
          <a:stretch>
            <a:fillRect/>
          </a:stretch>
        </p:blipFill>
        <p:spPr>
          <a:xfrm>
            <a:off x="897570" y="2072050"/>
            <a:ext cx="5090904" cy="43512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9" name="Shape 109"/>
        <p:cNvGrpSpPr/>
        <p:nvPr/>
      </p:nvGrpSpPr>
      <p:grpSpPr>
        <a:xfrm>
          <a:off x="0" y="0"/>
          <a:ext cx="0" cy="0"/>
          <a:chOff x="0" y="0"/>
          <a:chExt cx="0" cy="0"/>
        </a:xfrm>
      </p:grpSpPr>
      <p:sp>
        <p:nvSpPr>
          <p:cNvPr id="110" name="Shape 110"/>
          <p:cNvSpPr txBox="1"/>
          <p:nvPr>
            <p:ph type="title"/>
          </p:nvPr>
        </p:nvSpPr>
        <p:spPr>
          <a:xfrm>
            <a:off x="831850" y="1709738"/>
            <a:ext cx="10515600" cy="2852700"/>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chemeClr val="dk1"/>
              </a:buClr>
              <a:buSzPts val="6000"/>
              <a:buFont typeface="Calibri"/>
              <a:buNone/>
            </a:pPr>
            <a:r>
              <a:rPr lang="en-US"/>
              <a:t>Page Properties &amp; Parameters</a:t>
            </a:r>
            <a:endParaRPr b="0" i="0" sz="6000" u="none" cap="none" strike="noStrike">
              <a:solidFill>
                <a:schemeClr val="dk1"/>
              </a:solidFill>
              <a:latin typeface="Calibri"/>
              <a:ea typeface="Calibri"/>
              <a:cs typeface="Calibri"/>
              <a:sym typeface="Calibri"/>
            </a:endParaRPr>
          </a:p>
        </p:txBody>
      </p:sp>
      <p:sp>
        <p:nvSpPr>
          <p:cNvPr id="111" name="Shape 111"/>
          <p:cNvSpPr txBox="1"/>
          <p:nvPr>
            <p:ph idx="1" type="body"/>
          </p:nvPr>
        </p:nvSpPr>
        <p:spPr>
          <a:xfrm>
            <a:off x="831850" y="4589463"/>
            <a:ext cx="10515600" cy="15003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888888"/>
              </a:buClr>
              <a:buSzPts val="2400"/>
              <a:buFont typeface="Arial"/>
              <a:buNone/>
            </a:pPr>
            <a:r>
              <a:rPr lang="en-US"/>
              <a:t>Page Title, Description</a:t>
            </a:r>
            <a:endParaRPr b="0" i="0" sz="2400" u="none" cap="none" strike="noStrike">
              <a:solidFill>
                <a:srgbClr val="888888"/>
              </a:solidFill>
              <a:latin typeface="Calibri"/>
              <a:ea typeface="Calibri"/>
              <a:cs typeface="Calibri"/>
              <a:sym typeface="Calibri"/>
            </a:endParaRPr>
          </a:p>
        </p:txBody>
      </p:sp>
      <p:sp>
        <p:nvSpPr>
          <p:cNvPr id="112" name="Shape 11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4" name="Shape 434"/>
        <p:cNvGrpSpPr/>
        <p:nvPr/>
      </p:nvGrpSpPr>
      <p:grpSpPr>
        <a:xfrm>
          <a:off x="0" y="0"/>
          <a:ext cx="0" cy="0"/>
          <a:chOff x="0" y="0"/>
          <a:chExt cx="0" cy="0"/>
        </a:xfrm>
      </p:grpSpPr>
      <p:sp>
        <p:nvSpPr>
          <p:cNvPr id="435" name="Shape 435"/>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Calibri"/>
              <a:buNone/>
            </a:pPr>
            <a:r>
              <a:rPr b="0" i="0" lang="en-US" sz="4400" u="none" cap="none" strike="noStrike">
                <a:solidFill>
                  <a:schemeClr val="dk1"/>
                </a:solidFill>
                <a:latin typeface="Calibri"/>
                <a:ea typeface="Calibri"/>
                <a:cs typeface="Calibri"/>
                <a:sym typeface="Calibri"/>
              </a:rPr>
              <a:t>Images</a:t>
            </a:r>
            <a:endParaRPr/>
          </a:p>
        </p:txBody>
      </p:sp>
      <p:sp>
        <p:nvSpPr>
          <p:cNvPr id="436" name="Shape 436"/>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Autofit/>
          </a:bodyPr>
          <a:lstStyle/>
          <a:p>
            <a:pPr indent="0" lvl="0" marL="177800" marR="0" rtl="0" algn="l">
              <a:lnSpc>
                <a:spcPct val="90000"/>
              </a:lnSpc>
              <a:spcBef>
                <a:spcPts val="1000"/>
              </a:spcBef>
              <a:spcAft>
                <a:spcPts val="0"/>
              </a:spcAft>
              <a:buClr>
                <a:schemeClr val="dk1"/>
              </a:buClr>
              <a:buSzPts val="2800"/>
              <a:buFont typeface="Arial"/>
              <a:buNone/>
            </a:pPr>
            <a:r>
              <a:rPr lang="en-US">
                <a:solidFill>
                  <a:srgbClr val="FF0000"/>
                </a:solidFill>
              </a:rPr>
              <a:t>add example (event artwork)</a:t>
            </a:r>
            <a:endParaRPr>
              <a:solidFill>
                <a:srgbClr val="FF0000"/>
              </a:solidFill>
            </a:endParaRPr>
          </a:p>
          <a:p>
            <a:pPr indent="0" lvl="0" marL="177800" marR="0" rtl="0" algn="l">
              <a:lnSpc>
                <a:spcPct val="90000"/>
              </a:lnSpc>
              <a:spcBef>
                <a:spcPts val="1000"/>
              </a:spcBef>
              <a:spcAft>
                <a:spcPts val="0"/>
              </a:spcAft>
              <a:buClr>
                <a:schemeClr val="dk1"/>
              </a:buClr>
              <a:buSzPts val="2800"/>
              <a:buFont typeface="Arial"/>
              <a:buNone/>
            </a:pPr>
            <a:r>
              <a:t/>
            </a:r>
            <a:endParaRPr>
              <a:solidFill>
                <a:srgbClr val="FF0000"/>
              </a:solidFill>
            </a:endParaRPr>
          </a:p>
          <a:p>
            <a:pPr indent="-508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Calibri"/>
              <a:ea typeface="Calibri"/>
              <a:cs typeface="Calibri"/>
              <a:sym typeface="Calibri"/>
            </a:endParaRPr>
          </a:p>
          <a:p>
            <a:pPr indent="-76200" lvl="1" marL="685800" marR="0" rtl="0" algn="l">
              <a:lnSpc>
                <a:spcPct val="90000"/>
              </a:lnSpc>
              <a:spcBef>
                <a:spcPts val="500"/>
              </a:spcBef>
              <a:spcAft>
                <a:spcPts val="0"/>
              </a:spcAft>
              <a:buClr>
                <a:schemeClr val="dk1"/>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437" name="Shape 43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2" name="Shape 442"/>
        <p:cNvGrpSpPr/>
        <p:nvPr/>
      </p:nvGrpSpPr>
      <p:grpSpPr>
        <a:xfrm>
          <a:off x="0" y="0"/>
          <a:ext cx="0" cy="0"/>
          <a:chOff x="0" y="0"/>
          <a:chExt cx="0" cy="0"/>
        </a:xfrm>
      </p:grpSpPr>
      <p:sp>
        <p:nvSpPr>
          <p:cNvPr id="443" name="Shape 443"/>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Calibri"/>
              <a:buNone/>
            </a:pPr>
            <a:r>
              <a:rPr b="0" i="0" lang="en-US" sz="4400" u="none" cap="none" strike="noStrike">
                <a:solidFill>
                  <a:schemeClr val="dk1"/>
                </a:solidFill>
                <a:latin typeface="Calibri"/>
                <a:ea typeface="Calibri"/>
                <a:cs typeface="Calibri"/>
                <a:sym typeface="Calibri"/>
              </a:rPr>
              <a:t>Images</a:t>
            </a:r>
            <a:endParaRPr/>
          </a:p>
        </p:txBody>
      </p:sp>
      <p:sp>
        <p:nvSpPr>
          <p:cNvPr id="444" name="Shape 44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sp>
        <p:nvSpPr>
          <p:cNvPr id="445" name="Shape 445"/>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None/>
            </a:pPr>
            <a:r>
              <a:t/>
            </a:r>
            <a:endParaRPr b="0" i="0" sz="2800" u="none" cap="none" strike="noStrike">
              <a:solidFill>
                <a:srgbClr val="FF0000"/>
              </a:solidFill>
              <a:latin typeface="Calibri"/>
              <a:ea typeface="Calibri"/>
              <a:cs typeface="Calibri"/>
              <a:sym typeface="Calibri"/>
            </a:endParaRPr>
          </a:p>
          <a:p>
            <a:pPr indent="-508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Calibri"/>
              <a:ea typeface="Calibri"/>
              <a:cs typeface="Calibri"/>
              <a:sym typeface="Calibri"/>
            </a:endParaRPr>
          </a:p>
          <a:p>
            <a:pPr indent="-76200" lvl="1" marL="685800" marR="0" rtl="0" algn="l">
              <a:lnSpc>
                <a:spcPct val="90000"/>
              </a:lnSpc>
              <a:spcBef>
                <a:spcPts val="500"/>
              </a:spcBef>
              <a:spcAft>
                <a:spcPts val="0"/>
              </a:spcAft>
              <a:buClr>
                <a:schemeClr val="dk1"/>
              </a:buClr>
              <a:buSzPts val="2400"/>
              <a:buFont typeface="Arial"/>
              <a:buNone/>
            </a:pPr>
            <a:r>
              <a:t/>
            </a:r>
            <a:endParaRPr b="0" i="0" sz="2400" u="none" cap="none" strike="noStrike">
              <a:solidFill>
                <a:schemeClr val="dk1"/>
              </a:solidFill>
              <a:latin typeface="Calibri"/>
              <a:ea typeface="Calibri"/>
              <a:cs typeface="Calibri"/>
              <a:sym typeface="Calibri"/>
            </a:endParaRPr>
          </a:p>
        </p:txBody>
      </p:sp>
      <p:pic>
        <p:nvPicPr>
          <p:cNvPr id="446" name="Shape 446"/>
          <p:cNvPicPr preferRelativeResize="0"/>
          <p:nvPr/>
        </p:nvPicPr>
        <p:blipFill>
          <a:blip r:embed="rId3">
            <a:alphaModFix/>
          </a:blip>
          <a:stretch>
            <a:fillRect/>
          </a:stretch>
        </p:blipFill>
        <p:spPr>
          <a:xfrm>
            <a:off x="1987875" y="1690825"/>
            <a:ext cx="8216244" cy="4351201"/>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1" name="Shape 451"/>
        <p:cNvGrpSpPr/>
        <p:nvPr/>
      </p:nvGrpSpPr>
      <p:grpSpPr>
        <a:xfrm>
          <a:off x="0" y="0"/>
          <a:ext cx="0" cy="0"/>
          <a:chOff x="0" y="0"/>
          <a:chExt cx="0" cy="0"/>
        </a:xfrm>
      </p:grpSpPr>
      <p:sp>
        <p:nvSpPr>
          <p:cNvPr id="452" name="Shape 452"/>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Calibri"/>
              <a:buNone/>
            </a:pPr>
            <a:r>
              <a:rPr b="0" i="0" lang="en-US" sz="4400" u="none" cap="none" strike="noStrike">
                <a:solidFill>
                  <a:schemeClr val="dk1"/>
                </a:solidFill>
                <a:latin typeface="Calibri"/>
                <a:ea typeface="Calibri"/>
                <a:cs typeface="Calibri"/>
                <a:sym typeface="Calibri"/>
              </a:rPr>
              <a:t>Images</a:t>
            </a:r>
            <a:endParaRPr/>
          </a:p>
        </p:txBody>
      </p:sp>
      <p:sp>
        <p:nvSpPr>
          <p:cNvPr id="453" name="Shape 453"/>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Autofit/>
          </a:bodyPr>
          <a:lstStyle/>
          <a:p>
            <a:pPr indent="-228600" lvl="0" marL="228600" marR="0" rtl="0" algn="l">
              <a:lnSpc>
                <a:spcPct val="90000"/>
              </a:lnSpc>
              <a:spcBef>
                <a:spcPts val="0"/>
              </a:spcBef>
              <a:spcAft>
                <a:spcPts val="0"/>
              </a:spcAft>
              <a:buClr>
                <a:schemeClr val="dk1"/>
              </a:buClr>
              <a:buSzPts val="2800"/>
              <a:buFont typeface="Arial"/>
              <a:buChar char="•"/>
            </a:pPr>
            <a:r>
              <a:rPr lang="en-US"/>
              <a:t>Omni Sliders</a:t>
            </a:r>
            <a:endParaRPr/>
          </a:p>
          <a:p>
            <a:pPr indent="-228600" lvl="1" marL="685800" marR="0" rtl="0" algn="l">
              <a:lnSpc>
                <a:spcPct val="90000"/>
              </a:lnSpc>
              <a:spcBef>
                <a:spcPts val="0"/>
              </a:spcBef>
              <a:spcAft>
                <a:spcPts val="0"/>
              </a:spcAft>
              <a:buClr>
                <a:schemeClr val="dk1"/>
              </a:buClr>
              <a:buSzPts val="2400"/>
              <a:buFont typeface="Arial"/>
              <a:buChar char="•"/>
            </a:pPr>
            <a:r>
              <a:rPr lang="en-US"/>
              <a:t>Title - Text in purple box</a:t>
            </a:r>
            <a:endParaRPr/>
          </a:p>
          <a:p>
            <a:pPr indent="-228600" lvl="1" marL="685800" marR="0" rtl="0" algn="l">
              <a:lnSpc>
                <a:spcPct val="90000"/>
              </a:lnSpc>
              <a:spcBef>
                <a:spcPts val="0"/>
              </a:spcBef>
              <a:spcAft>
                <a:spcPts val="0"/>
              </a:spcAft>
              <a:buClr>
                <a:schemeClr val="dk1"/>
              </a:buClr>
              <a:buSzPts val="2400"/>
              <a:buFont typeface="Arial"/>
              <a:buChar char="•"/>
            </a:pPr>
            <a:r>
              <a:rPr lang="en-US"/>
              <a:t>Description </a:t>
            </a:r>
            <a:r>
              <a:rPr lang="en-US"/>
              <a:t>- Text in white box</a:t>
            </a:r>
            <a:endParaRPr/>
          </a:p>
          <a:p>
            <a:pPr indent="-228600" lvl="1" marL="685800" marR="0" rtl="0" algn="l">
              <a:lnSpc>
                <a:spcPct val="90000"/>
              </a:lnSpc>
              <a:spcBef>
                <a:spcPts val="0"/>
              </a:spcBef>
              <a:spcAft>
                <a:spcPts val="0"/>
              </a:spcAft>
              <a:buClr>
                <a:schemeClr val="dk1"/>
              </a:buClr>
              <a:buSzPts val="2400"/>
              <a:buFont typeface="Arial"/>
              <a:buChar char="•"/>
            </a:pPr>
            <a:r>
              <a:rPr lang="en-US"/>
              <a:t>Caption - brief description of the image, does not display</a:t>
            </a:r>
            <a:endParaRPr/>
          </a:p>
          <a:p>
            <a:pPr indent="-228600" lvl="1" marL="685800" marR="0" rtl="0" algn="l">
              <a:lnSpc>
                <a:spcPct val="90000"/>
              </a:lnSpc>
              <a:spcBef>
                <a:spcPts val="0"/>
              </a:spcBef>
              <a:spcAft>
                <a:spcPts val="0"/>
              </a:spcAft>
              <a:buClr>
                <a:schemeClr val="dk1"/>
              </a:buClr>
              <a:buSzPts val="2400"/>
              <a:buFont typeface="Arial"/>
              <a:buChar char="•"/>
            </a:pPr>
            <a:r>
              <a:rPr lang="en-US"/>
              <a:t>Link</a:t>
            </a:r>
            <a:endParaRPr/>
          </a:p>
          <a:p>
            <a:pPr indent="-228600" lvl="0" marL="228600" marR="0" rtl="0" algn="l">
              <a:lnSpc>
                <a:spcPct val="90000"/>
              </a:lnSpc>
              <a:spcBef>
                <a:spcPts val="0"/>
              </a:spcBef>
              <a:spcAft>
                <a:spcPts val="0"/>
              </a:spcAft>
              <a:buClr>
                <a:schemeClr val="dk1"/>
              </a:buClr>
              <a:buSzPts val="2800"/>
              <a:buFont typeface="Arial"/>
              <a:buChar char="•"/>
            </a:pPr>
            <a:r>
              <a:rPr lang="en-US"/>
              <a:t>All required</a:t>
            </a:r>
            <a:endParaRPr/>
          </a:p>
          <a:p>
            <a:pPr indent="-228600" lvl="0" marL="228600" marR="0" rtl="0" algn="l">
              <a:lnSpc>
                <a:spcPct val="90000"/>
              </a:lnSpc>
              <a:spcBef>
                <a:spcPts val="0"/>
              </a:spcBef>
              <a:spcAft>
                <a:spcPts val="0"/>
              </a:spcAft>
              <a:buClr>
                <a:schemeClr val="dk1"/>
              </a:buClr>
              <a:buSzPts val="2800"/>
              <a:buFont typeface="Arial"/>
              <a:buChar char="•"/>
            </a:pPr>
            <a:r>
              <a:rPr lang="en-US"/>
              <a:t>Slider images should be photographs or simple artwork</a:t>
            </a:r>
            <a:endParaRPr/>
          </a:p>
          <a:p>
            <a:pPr indent="-76200" lvl="1" marL="685800" marR="0" rtl="0" algn="l">
              <a:lnSpc>
                <a:spcPct val="90000"/>
              </a:lnSpc>
              <a:spcBef>
                <a:spcPts val="500"/>
              </a:spcBef>
              <a:spcAft>
                <a:spcPts val="0"/>
              </a:spcAft>
              <a:buClr>
                <a:schemeClr val="dk1"/>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454" name="Shape 45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9" name="Shape 459"/>
        <p:cNvGrpSpPr/>
        <p:nvPr/>
      </p:nvGrpSpPr>
      <p:grpSpPr>
        <a:xfrm>
          <a:off x="0" y="0"/>
          <a:ext cx="0" cy="0"/>
          <a:chOff x="0" y="0"/>
          <a:chExt cx="0" cy="0"/>
        </a:xfrm>
      </p:grpSpPr>
      <p:sp>
        <p:nvSpPr>
          <p:cNvPr id="460" name="Shape 460"/>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Calibri"/>
              <a:buNone/>
            </a:pPr>
            <a:r>
              <a:rPr b="0" i="0" lang="en-US" sz="4400" u="none" cap="none" strike="noStrike">
                <a:solidFill>
                  <a:schemeClr val="dk1"/>
                </a:solidFill>
                <a:latin typeface="Calibri"/>
                <a:ea typeface="Calibri"/>
                <a:cs typeface="Calibri"/>
                <a:sym typeface="Calibri"/>
              </a:rPr>
              <a:t>Images</a:t>
            </a:r>
            <a:endParaRPr/>
          </a:p>
        </p:txBody>
      </p:sp>
      <p:sp>
        <p:nvSpPr>
          <p:cNvPr id="461" name="Shape 46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sp>
        <p:nvSpPr>
          <p:cNvPr id="462" name="Shape 462"/>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Calibri"/>
              <a:ea typeface="Calibri"/>
              <a:cs typeface="Calibri"/>
              <a:sym typeface="Calibri"/>
            </a:endParaRPr>
          </a:p>
          <a:p>
            <a:pPr indent="-76200" lvl="1" marL="685800" marR="0" rtl="0" algn="l">
              <a:lnSpc>
                <a:spcPct val="90000"/>
              </a:lnSpc>
              <a:spcBef>
                <a:spcPts val="500"/>
              </a:spcBef>
              <a:spcAft>
                <a:spcPts val="0"/>
              </a:spcAft>
              <a:buClr>
                <a:schemeClr val="dk1"/>
              </a:buClr>
              <a:buSzPts val="2400"/>
              <a:buFont typeface="Arial"/>
              <a:buNone/>
            </a:pPr>
            <a:r>
              <a:t/>
            </a:r>
            <a:endParaRPr b="0" i="0" sz="2400" u="none" cap="none" strike="noStrike">
              <a:solidFill>
                <a:schemeClr val="dk1"/>
              </a:solidFill>
              <a:latin typeface="Calibri"/>
              <a:ea typeface="Calibri"/>
              <a:cs typeface="Calibri"/>
              <a:sym typeface="Calibri"/>
            </a:endParaRPr>
          </a:p>
        </p:txBody>
      </p:sp>
      <p:pic>
        <p:nvPicPr>
          <p:cNvPr id="463" name="Shape 463"/>
          <p:cNvPicPr preferRelativeResize="0"/>
          <p:nvPr/>
        </p:nvPicPr>
        <p:blipFill rotWithShape="1">
          <a:blip r:embed="rId3">
            <a:alphaModFix/>
          </a:blip>
          <a:srcRect b="0" l="36013" r="4342" t="0"/>
          <a:stretch/>
        </p:blipFill>
        <p:spPr>
          <a:xfrm>
            <a:off x="838200" y="1690825"/>
            <a:ext cx="5168499" cy="4463250"/>
          </a:xfrm>
          <a:prstGeom prst="rect">
            <a:avLst/>
          </a:prstGeom>
          <a:noFill/>
          <a:ln>
            <a:noFill/>
          </a:ln>
        </p:spPr>
      </p:pic>
      <p:pic>
        <p:nvPicPr>
          <p:cNvPr id="464" name="Shape 464"/>
          <p:cNvPicPr preferRelativeResize="0"/>
          <p:nvPr/>
        </p:nvPicPr>
        <p:blipFill>
          <a:blip r:embed="rId4">
            <a:alphaModFix/>
          </a:blip>
          <a:stretch>
            <a:fillRect/>
          </a:stretch>
        </p:blipFill>
        <p:spPr>
          <a:xfrm>
            <a:off x="6733975" y="1690825"/>
            <a:ext cx="3720443" cy="43512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9" name="Shape 469"/>
        <p:cNvGrpSpPr/>
        <p:nvPr/>
      </p:nvGrpSpPr>
      <p:grpSpPr>
        <a:xfrm>
          <a:off x="0" y="0"/>
          <a:ext cx="0" cy="0"/>
          <a:chOff x="0" y="0"/>
          <a:chExt cx="0" cy="0"/>
        </a:xfrm>
      </p:grpSpPr>
      <p:sp>
        <p:nvSpPr>
          <p:cNvPr id="470" name="Shape 470"/>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Calibri"/>
              <a:buNone/>
            </a:pPr>
            <a:r>
              <a:rPr b="0" i="0" lang="en-US" sz="4400" u="none" cap="none" strike="noStrike">
                <a:solidFill>
                  <a:schemeClr val="dk1"/>
                </a:solidFill>
                <a:latin typeface="Calibri"/>
                <a:ea typeface="Calibri"/>
                <a:cs typeface="Calibri"/>
                <a:sym typeface="Calibri"/>
              </a:rPr>
              <a:t>Images </a:t>
            </a:r>
            <a:endParaRPr>
              <a:solidFill>
                <a:srgbClr val="FF0000"/>
              </a:solidFill>
            </a:endParaRPr>
          </a:p>
        </p:txBody>
      </p:sp>
      <p:sp>
        <p:nvSpPr>
          <p:cNvPr id="471" name="Shape 47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sp>
        <p:nvSpPr>
          <p:cNvPr id="472" name="Shape 472"/>
          <p:cNvSpPr txBox="1"/>
          <p:nvPr>
            <p:ph idx="1" type="body"/>
          </p:nvPr>
        </p:nvSpPr>
        <p:spPr>
          <a:xfrm>
            <a:off x="838200" y="1368425"/>
            <a:ext cx="10515600" cy="43512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000"/>
              </a:spcBef>
              <a:spcAft>
                <a:spcPts val="0"/>
              </a:spcAft>
              <a:buClr>
                <a:schemeClr val="dk1"/>
              </a:buClr>
              <a:buSzPts val="2800"/>
              <a:buFont typeface="Arial"/>
              <a:buNone/>
            </a:pPr>
            <a:r>
              <a:rPr lang="en-US"/>
              <a:t>Non compliant</a:t>
            </a:r>
            <a:endParaRPr b="0" i="0" sz="2800" u="none" cap="none" strike="noStrike">
              <a:solidFill>
                <a:schemeClr val="dk1"/>
              </a:solidFill>
              <a:latin typeface="Calibri"/>
              <a:ea typeface="Calibri"/>
              <a:cs typeface="Calibri"/>
              <a:sym typeface="Calibri"/>
            </a:endParaRPr>
          </a:p>
          <a:p>
            <a:pPr indent="-76200" lvl="1" marL="685800" marR="0" rtl="0" algn="l">
              <a:lnSpc>
                <a:spcPct val="90000"/>
              </a:lnSpc>
              <a:spcBef>
                <a:spcPts val="500"/>
              </a:spcBef>
              <a:spcAft>
                <a:spcPts val="0"/>
              </a:spcAft>
              <a:buClr>
                <a:schemeClr val="dk1"/>
              </a:buClr>
              <a:buSzPts val="2400"/>
              <a:buFont typeface="Arial"/>
              <a:buNone/>
            </a:pPr>
            <a:r>
              <a:t/>
            </a:r>
            <a:endParaRPr b="0" i="0" sz="2400" u="none" cap="none" strike="noStrike">
              <a:solidFill>
                <a:schemeClr val="dk1"/>
              </a:solidFill>
              <a:latin typeface="Calibri"/>
              <a:ea typeface="Calibri"/>
              <a:cs typeface="Calibri"/>
              <a:sym typeface="Calibri"/>
            </a:endParaRPr>
          </a:p>
        </p:txBody>
      </p:sp>
      <p:pic>
        <p:nvPicPr>
          <p:cNvPr id="473" name="Shape 473"/>
          <p:cNvPicPr preferRelativeResize="0"/>
          <p:nvPr/>
        </p:nvPicPr>
        <p:blipFill>
          <a:blip r:embed="rId3">
            <a:alphaModFix/>
          </a:blip>
          <a:stretch>
            <a:fillRect/>
          </a:stretch>
        </p:blipFill>
        <p:spPr>
          <a:xfrm>
            <a:off x="958500" y="2128075"/>
            <a:ext cx="9119259" cy="399967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8" name="Shape 478"/>
        <p:cNvGrpSpPr/>
        <p:nvPr/>
      </p:nvGrpSpPr>
      <p:grpSpPr>
        <a:xfrm>
          <a:off x="0" y="0"/>
          <a:ext cx="0" cy="0"/>
          <a:chOff x="0" y="0"/>
          <a:chExt cx="0" cy="0"/>
        </a:xfrm>
      </p:grpSpPr>
      <p:sp>
        <p:nvSpPr>
          <p:cNvPr id="479" name="Shape 479"/>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Calibri"/>
              <a:buNone/>
            </a:pPr>
            <a:r>
              <a:rPr b="0" i="0" lang="en-US" sz="4400" u="none" cap="none" strike="noStrike">
                <a:solidFill>
                  <a:schemeClr val="dk1"/>
                </a:solidFill>
                <a:latin typeface="Calibri"/>
                <a:ea typeface="Calibri"/>
                <a:cs typeface="Calibri"/>
                <a:sym typeface="Calibri"/>
              </a:rPr>
              <a:t>Images </a:t>
            </a:r>
            <a:endParaRPr>
              <a:solidFill>
                <a:srgbClr val="FF0000"/>
              </a:solidFill>
            </a:endParaRPr>
          </a:p>
        </p:txBody>
      </p:sp>
      <p:sp>
        <p:nvSpPr>
          <p:cNvPr id="480" name="Shape 48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sp>
        <p:nvSpPr>
          <p:cNvPr id="481" name="Shape 481"/>
          <p:cNvSpPr txBox="1"/>
          <p:nvPr>
            <p:ph idx="1" type="body"/>
          </p:nvPr>
        </p:nvSpPr>
        <p:spPr>
          <a:xfrm>
            <a:off x="838200" y="1368425"/>
            <a:ext cx="10515600" cy="43512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000"/>
              </a:spcBef>
              <a:spcAft>
                <a:spcPts val="0"/>
              </a:spcAft>
              <a:buClr>
                <a:schemeClr val="dk1"/>
              </a:buClr>
              <a:buSzPts val="2800"/>
              <a:buFont typeface="Arial"/>
              <a:buNone/>
            </a:pPr>
            <a:r>
              <a:rPr lang="en-US"/>
              <a:t>Co</a:t>
            </a:r>
            <a:r>
              <a:rPr lang="en-US"/>
              <a:t>mpliant</a:t>
            </a:r>
            <a:endParaRPr b="0" i="0" sz="2800" u="none" cap="none" strike="noStrike">
              <a:solidFill>
                <a:schemeClr val="dk1"/>
              </a:solidFill>
              <a:latin typeface="Calibri"/>
              <a:ea typeface="Calibri"/>
              <a:cs typeface="Calibri"/>
              <a:sym typeface="Calibri"/>
            </a:endParaRPr>
          </a:p>
          <a:p>
            <a:pPr indent="-76200" lvl="1" marL="685800" marR="0" rtl="0" algn="l">
              <a:lnSpc>
                <a:spcPct val="90000"/>
              </a:lnSpc>
              <a:spcBef>
                <a:spcPts val="500"/>
              </a:spcBef>
              <a:spcAft>
                <a:spcPts val="0"/>
              </a:spcAft>
              <a:buClr>
                <a:schemeClr val="dk1"/>
              </a:buClr>
              <a:buSzPts val="2400"/>
              <a:buFont typeface="Arial"/>
              <a:buNone/>
            </a:pPr>
            <a:r>
              <a:t/>
            </a:r>
            <a:endParaRPr b="0" i="0" sz="2400" u="none" cap="none" strike="noStrike">
              <a:solidFill>
                <a:schemeClr val="dk1"/>
              </a:solidFill>
              <a:latin typeface="Calibri"/>
              <a:ea typeface="Calibri"/>
              <a:cs typeface="Calibri"/>
              <a:sym typeface="Calibri"/>
            </a:endParaRPr>
          </a:p>
        </p:txBody>
      </p:sp>
      <p:pic>
        <p:nvPicPr>
          <p:cNvPr id="482" name="Shape 482"/>
          <p:cNvPicPr preferRelativeResize="0"/>
          <p:nvPr/>
        </p:nvPicPr>
        <p:blipFill rotWithShape="1">
          <a:blip r:embed="rId3">
            <a:alphaModFix/>
          </a:blip>
          <a:srcRect b="4427" l="5700" r="3382" t="5033"/>
          <a:stretch/>
        </p:blipFill>
        <p:spPr>
          <a:xfrm>
            <a:off x="838200" y="2072450"/>
            <a:ext cx="9452575" cy="4165951"/>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7" name="Shape 487"/>
        <p:cNvGrpSpPr/>
        <p:nvPr/>
      </p:nvGrpSpPr>
      <p:grpSpPr>
        <a:xfrm>
          <a:off x="0" y="0"/>
          <a:ext cx="0" cy="0"/>
          <a:chOff x="0" y="0"/>
          <a:chExt cx="0" cy="0"/>
        </a:xfrm>
      </p:grpSpPr>
      <p:sp>
        <p:nvSpPr>
          <p:cNvPr id="488" name="Shape 488"/>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Calibri"/>
              <a:buNone/>
            </a:pPr>
            <a:r>
              <a:rPr b="0" i="0" lang="en-US" sz="4400" u="none" cap="none" strike="noStrike">
                <a:solidFill>
                  <a:schemeClr val="dk1"/>
                </a:solidFill>
                <a:latin typeface="Calibri"/>
                <a:ea typeface="Calibri"/>
                <a:cs typeface="Calibri"/>
                <a:sym typeface="Calibri"/>
              </a:rPr>
              <a:t>Images </a:t>
            </a:r>
            <a:endParaRPr>
              <a:solidFill>
                <a:srgbClr val="FF0000"/>
              </a:solidFill>
            </a:endParaRPr>
          </a:p>
        </p:txBody>
      </p:sp>
      <p:sp>
        <p:nvSpPr>
          <p:cNvPr id="489" name="Shape 489"/>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sp>
        <p:nvSpPr>
          <p:cNvPr id="490" name="Shape 490"/>
          <p:cNvSpPr txBox="1"/>
          <p:nvPr>
            <p:ph idx="1" type="body"/>
          </p:nvPr>
        </p:nvSpPr>
        <p:spPr>
          <a:xfrm>
            <a:off x="838200" y="1368425"/>
            <a:ext cx="10515600" cy="43512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000"/>
              </a:spcBef>
              <a:spcAft>
                <a:spcPts val="0"/>
              </a:spcAft>
              <a:buClr>
                <a:schemeClr val="dk1"/>
              </a:buClr>
              <a:buSzPts val="2800"/>
              <a:buFont typeface="Arial"/>
              <a:buNone/>
            </a:pPr>
            <a:r>
              <a:rPr lang="en-US"/>
              <a:t>Compliant</a:t>
            </a:r>
            <a:endParaRPr b="0" i="0" sz="2800" u="none" cap="none" strike="noStrike">
              <a:solidFill>
                <a:schemeClr val="dk1"/>
              </a:solidFill>
              <a:latin typeface="Calibri"/>
              <a:ea typeface="Calibri"/>
              <a:cs typeface="Calibri"/>
              <a:sym typeface="Calibri"/>
            </a:endParaRPr>
          </a:p>
          <a:p>
            <a:pPr indent="-76200" lvl="1" marL="685800" marR="0" rtl="0" algn="l">
              <a:lnSpc>
                <a:spcPct val="90000"/>
              </a:lnSpc>
              <a:spcBef>
                <a:spcPts val="500"/>
              </a:spcBef>
              <a:spcAft>
                <a:spcPts val="0"/>
              </a:spcAft>
              <a:buClr>
                <a:schemeClr val="dk1"/>
              </a:buClr>
              <a:buSzPts val="2400"/>
              <a:buFont typeface="Arial"/>
              <a:buNone/>
            </a:pPr>
            <a:r>
              <a:t/>
            </a:r>
            <a:endParaRPr b="0" i="0" sz="2400" u="none" cap="none" strike="noStrike">
              <a:solidFill>
                <a:schemeClr val="dk1"/>
              </a:solidFill>
              <a:latin typeface="Calibri"/>
              <a:ea typeface="Calibri"/>
              <a:cs typeface="Calibri"/>
              <a:sym typeface="Calibri"/>
            </a:endParaRPr>
          </a:p>
        </p:txBody>
      </p:sp>
      <p:pic>
        <p:nvPicPr>
          <p:cNvPr id="491" name="Shape 491"/>
          <p:cNvPicPr preferRelativeResize="0"/>
          <p:nvPr/>
        </p:nvPicPr>
        <p:blipFill rotWithShape="1">
          <a:blip r:embed="rId3">
            <a:alphaModFix/>
          </a:blip>
          <a:srcRect b="4427" l="38289" r="3377" t="5033"/>
          <a:stretch/>
        </p:blipFill>
        <p:spPr>
          <a:xfrm>
            <a:off x="932450" y="2072450"/>
            <a:ext cx="6064675" cy="4165951"/>
          </a:xfrm>
          <a:prstGeom prst="rect">
            <a:avLst/>
          </a:prstGeom>
          <a:noFill/>
          <a:ln>
            <a:noFill/>
          </a:ln>
        </p:spPr>
      </p:pic>
      <p:pic>
        <p:nvPicPr>
          <p:cNvPr id="492" name="Shape 492"/>
          <p:cNvPicPr preferRelativeResize="0"/>
          <p:nvPr/>
        </p:nvPicPr>
        <p:blipFill rotWithShape="1">
          <a:blip r:embed="rId4">
            <a:alphaModFix/>
          </a:blip>
          <a:srcRect b="8882" l="11073" r="12292" t="10289"/>
          <a:stretch/>
        </p:blipFill>
        <p:spPr>
          <a:xfrm>
            <a:off x="7273473" y="2072450"/>
            <a:ext cx="4267101" cy="4165950"/>
          </a:xfrm>
          <a:prstGeom prst="rect">
            <a:avLst/>
          </a:prstGeom>
          <a:noFill/>
          <a:ln cap="flat" cmpd="sng" w="9525">
            <a:solidFill>
              <a:srgbClr val="000000"/>
            </a:solidFill>
            <a:prstDash val="solid"/>
            <a:round/>
            <a:headEnd len="sm" w="sm" type="none"/>
            <a:tailEnd len="sm" w="sm" type="none"/>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6" name="Shape 496"/>
        <p:cNvGrpSpPr/>
        <p:nvPr/>
      </p:nvGrpSpPr>
      <p:grpSpPr>
        <a:xfrm>
          <a:off x="0" y="0"/>
          <a:ext cx="0" cy="0"/>
          <a:chOff x="0" y="0"/>
          <a:chExt cx="0" cy="0"/>
        </a:xfrm>
      </p:grpSpPr>
      <p:sp>
        <p:nvSpPr>
          <p:cNvPr id="497" name="Shape 497"/>
          <p:cNvSpPr txBox="1"/>
          <p:nvPr>
            <p:ph type="title"/>
          </p:nvPr>
        </p:nvSpPr>
        <p:spPr>
          <a:xfrm>
            <a:off x="831850" y="1709738"/>
            <a:ext cx="10515600" cy="2852700"/>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chemeClr val="dk1"/>
              </a:buClr>
              <a:buSzPts val="6000"/>
              <a:buFont typeface="Calibri"/>
              <a:buNone/>
            </a:pPr>
            <a:r>
              <a:rPr lang="en-US"/>
              <a:t>Tables</a:t>
            </a:r>
            <a:endParaRPr b="0" i="0" sz="6000" u="none" cap="none" strike="noStrike">
              <a:solidFill>
                <a:schemeClr val="dk1"/>
              </a:solidFill>
              <a:latin typeface="Calibri"/>
              <a:ea typeface="Calibri"/>
              <a:cs typeface="Calibri"/>
              <a:sym typeface="Calibri"/>
            </a:endParaRPr>
          </a:p>
        </p:txBody>
      </p:sp>
      <p:sp>
        <p:nvSpPr>
          <p:cNvPr id="498" name="Shape 498"/>
          <p:cNvSpPr txBox="1"/>
          <p:nvPr>
            <p:ph idx="1" type="body"/>
          </p:nvPr>
        </p:nvSpPr>
        <p:spPr>
          <a:xfrm>
            <a:off x="831850" y="4589463"/>
            <a:ext cx="10515600" cy="15003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888888"/>
              </a:buClr>
              <a:buSzPts val="2400"/>
              <a:buFont typeface="Arial"/>
              <a:buNone/>
            </a:pPr>
            <a:r>
              <a:rPr lang="en-US"/>
              <a:t>Data Tables, Layout Tables</a:t>
            </a:r>
            <a:endParaRPr b="0" i="0" sz="2400" u="none" cap="none" strike="noStrike">
              <a:solidFill>
                <a:srgbClr val="888888"/>
              </a:solidFill>
              <a:latin typeface="Calibri"/>
              <a:ea typeface="Calibri"/>
              <a:cs typeface="Calibri"/>
              <a:sym typeface="Calibri"/>
            </a:endParaRPr>
          </a:p>
        </p:txBody>
      </p:sp>
      <p:sp>
        <p:nvSpPr>
          <p:cNvPr id="499" name="Shape 499"/>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4" name="Shape 504"/>
        <p:cNvGrpSpPr/>
        <p:nvPr/>
      </p:nvGrpSpPr>
      <p:grpSpPr>
        <a:xfrm>
          <a:off x="0" y="0"/>
          <a:ext cx="0" cy="0"/>
          <a:chOff x="0" y="0"/>
          <a:chExt cx="0" cy="0"/>
        </a:xfrm>
      </p:grpSpPr>
      <p:sp>
        <p:nvSpPr>
          <p:cNvPr id="505" name="Shape 50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Calibri"/>
              <a:buNone/>
            </a:pPr>
            <a:r>
              <a:rPr b="0" i="0" lang="en-US" sz="4400" u="none" cap="none" strike="noStrike">
                <a:solidFill>
                  <a:schemeClr val="dk1"/>
                </a:solidFill>
                <a:latin typeface="Calibri"/>
                <a:ea typeface="Calibri"/>
                <a:cs typeface="Calibri"/>
                <a:sym typeface="Calibri"/>
              </a:rPr>
              <a:t>Tables</a:t>
            </a:r>
            <a:endParaRPr/>
          </a:p>
        </p:txBody>
      </p:sp>
      <p:sp>
        <p:nvSpPr>
          <p:cNvPr id="506" name="Shape 50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p>
            <a:pPr indent="-228600" lvl="0" marL="228600" marR="0" rtl="0" algn="l">
              <a:lnSpc>
                <a:spcPct val="90000"/>
              </a:lnSpc>
              <a:spcBef>
                <a:spcPts val="0"/>
              </a:spcBef>
              <a:spcAft>
                <a:spcPts val="0"/>
              </a:spcAft>
              <a:buClr>
                <a:srgbClr val="000000"/>
              </a:buClr>
              <a:buSzPts val="2800"/>
              <a:buFont typeface="Arial"/>
              <a:buChar char="•"/>
            </a:pPr>
            <a:r>
              <a:rPr b="0" i="0" lang="en-US" sz="2800" u="none" cap="none" strike="noStrike">
                <a:solidFill>
                  <a:srgbClr val="000000"/>
                </a:solidFill>
                <a:latin typeface="Calibri"/>
                <a:ea typeface="Calibri"/>
                <a:cs typeface="Calibri"/>
                <a:sym typeface="Calibri"/>
              </a:rPr>
              <a:t>Data tables </a:t>
            </a:r>
            <a:endParaRPr>
              <a:solidFill>
                <a:srgbClr val="FF0000"/>
              </a:solidFill>
            </a:endParaRPr>
          </a:p>
          <a:p>
            <a:pPr indent="-254000" lvl="1" marL="685800" marR="0" rtl="0" algn="l">
              <a:lnSpc>
                <a:spcPct val="90000"/>
              </a:lnSpc>
              <a:spcBef>
                <a:spcPts val="0"/>
              </a:spcBef>
              <a:spcAft>
                <a:spcPts val="0"/>
              </a:spcAft>
              <a:buClr>
                <a:srgbClr val="000000"/>
              </a:buClr>
              <a:buSzPts val="2800"/>
              <a:buFont typeface="Arial"/>
              <a:buChar char="•"/>
            </a:pPr>
            <a:r>
              <a:rPr lang="en-US">
                <a:solidFill>
                  <a:srgbClr val="000000"/>
                </a:solidFill>
              </a:rPr>
              <a:t>Must have headings</a:t>
            </a:r>
            <a:endParaRPr>
              <a:solidFill>
                <a:srgbClr val="000000"/>
              </a:solidFill>
            </a:endParaRPr>
          </a:p>
          <a:p>
            <a:pPr indent="-228600" lvl="1" marL="685800" marR="0" rtl="0" algn="l">
              <a:lnSpc>
                <a:spcPct val="90000"/>
              </a:lnSpc>
              <a:spcBef>
                <a:spcPts val="0"/>
              </a:spcBef>
              <a:spcAft>
                <a:spcPts val="0"/>
              </a:spcAft>
              <a:buClr>
                <a:srgbClr val="000000"/>
              </a:buClr>
              <a:buSzPts val="2400"/>
              <a:buChar char="•"/>
            </a:pPr>
            <a:r>
              <a:rPr lang="en-US">
                <a:solidFill>
                  <a:srgbClr val="000000"/>
                </a:solidFill>
              </a:rPr>
              <a:t>Should not be used to layout tables</a:t>
            </a:r>
            <a:endParaRPr>
              <a:solidFill>
                <a:srgbClr val="000000"/>
              </a:solidFill>
            </a:endParaRPr>
          </a:p>
          <a:p>
            <a:pPr indent="-228600" lvl="1" marL="685800" marR="0" rtl="0" algn="l">
              <a:lnSpc>
                <a:spcPct val="90000"/>
              </a:lnSpc>
              <a:spcBef>
                <a:spcPts val="0"/>
              </a:spcBef>
              <a:spcAft>
                <a:spcPts val="0"/>
              </a:spcAft>
              <a:buClr>
                <a:srgbClr val="000000"/>
              </a:buClr>
              <a:buSzPts val="2400"/>
              <a:buChar char="•"/>
            </a:pPr>
            <a:r>
              <a:rPr lang="en-US">
                <a:solidFill>
                  <a:srgbClr val="000000"/>
                </a:solidFill>
              </a:rPr>
              <a:t>Do not nest tables</a:t>
            </a:r>
            <a:endParaRPr>
              <a:solidFill>
                <a:srgbClr val="000000"/>
              </a:solidFill>
            </a:endParaRPr>
          </a:p>
          <a:p>
            <a:pPr indent="-228600" lvl="1" marL="685800" marR="0" rtl="0" algn="l">
              <a:lnSpc>
                <a:spcPct val="90000"/>
              </a:lnSpc>
              <a:spcBef>
                <a:spcPts val="0"/>
              </a:spcBef>
              <a:spcAft>
                <a:spcPts val="0"/>
              </a:spcAft>
              <a:buClr>
                <a:srgbClr val="000000"/>
              </a:buClr>
              <a:buSzPts val="2400"/>
              <a:buChar char="•"/>
            </a:pPr>
            <a:r>
              <a:rPr lang="en-US">
                <a:solidFill>
                  <a:srgbClr val="000000"/>
                </a:solidFill>
              </a:rPr>
              <a:t>Do not use tables straight from toolbar</a:t>
            </a:r>
            <a:endParaRPr>
              <a:solidFill>
                <a:srgbClr val="000000"/>
              </a:solidFill>
            </a:endParaRPr>
          </a:p>
          <a:p>
            <a:pPr indent="-228600" lvl="0" marL="228600" marR="0" rtl="0" algn="l">
              <a:lnSpc>
                <a:spcPct val="90000"/>
              </a:lnSpc>
              <a:spcBef>
                <a:spcPts val="0"/>
              </a:spcBef>
              <a:spcAft>
                <a:spcPts val="0"/>
              </a:spcAft>
              <a:buClr>
                <a:srgbClr val="000000"/>
              </a:buClr>
              <a:buSzPts val="2800"/>
              <a:buFont typeface="Arial"/>
              <a:buChar char="•"/>
            </a:pPr>
            <a:r>
              <a:rPr lang="en-US">
                <a:solidFill>
                  <a:srgbClr val="000000"/>
                </a:solidFill>
              </a:rPr>
              <a:t>Data tables in Omni</a:t>
            </a:r>
            <a:endParaRPr>
              <a:solidFill>
                <a:srgbClr val="000000"/>
              </a:solidFill>
            </a:endParaRPr>
          </a:p>
          <a:p>
            <a:pPr indent="-228600" lvl="1" marL="685800" marR="0" rtl="0" algn="l">
              <a:lnSpc>
                <a:spcPct val="90000"/>
              </a:lnSpc>
              <a:spcBef>
                <a:spcPts val="0"/>
              </a:spcBef>
              <a:spcAft>
                <a:spcPts val="0"/>
              </a:spcAft>
              <a:buClr>
                <a:srgbClr val="000000"/>
              </a:buClr>
              <a:buSzPts val="2400"/>
              <a:buChar char="•"/>
            </a:pPr>
            <a:r>
              <a:rPr lang="en-US">
                <a:solidFill>
                  <a:srgbClr val="000000"/>
                </a:solidFill>
              </a:rPr>
              <a:t>Simple Table with Borders</a:t>
            </a:r>
            <a:endParaRPr>
              <a:solidFill>
                <a:srgbClr val="000000"/>
              </a:solidFill>
            </a:endParaRPr>
          </a:p>
          <a:p>
            <a:pPr indent="-228600" lvl="1" marL="685800" marR="0" rtl="0" algn="l">
              <a:lnSpc>
                <a:spcPct val="90000"/>
              </a:lnSpc>
              <a:spcBef>
                <a:spcPts val="0"/>
              </a:spcBef>
              <a:spcAft>
                <a:spcPts val="0"/>
              </a:spcAft>
              <a:buClr>
                <a:srgbClr val="000000"/>
              </a:buClr>
              <a:buSzPts val="2400"/>
              <a:buChar char="•"/>
            </a:pPr>
            <a:r>
              <a:rPr lang="en-US">
                <a:solidFill>
                  <a:srgbClr val="000000"/>
                </a:solidFill>
              </a:rPr>
              <a:t>Simple Table without Borders</a:t>
            </a:r>
            <a:endParaRPr>
              <a:solidFill>
                <a:srgbClr val="000000"/>
              </a:solidFill>
            </a:endParaRPr>
          </a:p>
          <a:p>
            <a:pPr indent="-228600" lvl="1" marL="685800" marR="0" rtl="0" algn="l">
              <a:lnSpc>
                <a:spcPct val="90000"/>
              </a:lnSpc>
              <a:spcBef>
                <a:spcPts val="0"/>
              </a:spcBef>
              <a:spcAft>
                <a:spcPts val="0"/>
              </a:spcAft>
              <a:buClr>
                <a:srgbClr val="000000"/>
              </a:buClr>
              <a:buSzPts val="2400"/>
              <a:buChar char="•"/>
            </a:pPr>
            <a:r>
              <a:rPr lang="en-US">
                <a:solidFill>
                  <a:srgbClr val="000000"/>
                </a:solidFill>
              </a:rPr>
              <a:t>Styled Table Columns with Gray Header</a:t>
            </a:r>
            <a:endParaRPr>
              <a:solidFill>
                <a:srgbClr val="000000"/>
              </a:solidFill>
            </a:endParaRPr>
          </a:p>
          <a:p>
            <a:pPr indent="-228600" lvl="1" marL="685800" marR="0" rtl="0" algn="l">
              <a:lnSpc>
                <a:spcPct val="90000"/>
              </a:lnSpc>
              <a:spcBef>
                <a:spcPts val="0"/>
              </a:spcBef>
              <a:spcAft>
                <a:spcPts val="0"/>
              </a:spcAft>
              <a:buClr>
                <a:srgbClr val="000000"/>
              </a:buClr>
              <a:buSzPts val="2400"/>
              <a:buChar char="•"/>
            </a:pPr>
            <a:r>
              <a:rPr lang="en-US">
                <a:solidFill>
                  <a:srgbClr val="000000"/>
                </a:solidFill>
              </a:rPr>
              <a:t>Styled Table Columns with Purple Header</a:t>
            </a:r>
            <a:endParaRPr>
              <a:solidFill>
                <a:srgbClr val="000000"/>
              </a:solidFill>
            </a:endParaRPr>
          </a:p>
          <a:p>
            <a:pPr indent="-228600" lvl="1" marL="685800" marR="0" rtl="0" algn="l">
              <a:lnSpc>
                <a:spcPct val="90000"/>
              </a:lnSpc>
              <a:spcBef>
                <a:spcPts val="0"/>
              </a:spcBef>
              <a:spcAft>
                <a:spcPts val="0"/>
              </a:spcAft>
              <a:buClr>
                <a:srgbClr val="000000"/>
              </a:buClr>
              <a:buSzPts val="2400"/>
              <a:buChar char="•"/>
            </a:pPr>
            <a:r>
              <a:rPr lang="en-US">
                <a:solidFill>
                  <a:srgbClr val="000000"/>
                </a:solidFill>
              </a:rPr>
              <a:t>Styled Table Rows with Gray Header</a:t>
            </a:r>
            <a:endParaRPr>
              <a:solidFill>
                <a:srgbClr val="000000"/>
              </a:solidFill>
            </a:endParaRPr>
          </a:p>
          <a:p>
            <a:pPr indent="-228600" lvl="1" marL="685800" marR="0" rtl="0" algn="l">
              <a:lnSpc>
                <a:spcPct val="90000"/>
              </a:lnSpc>
              <a:spcBef>
                <a:spcPts val="0"/>
              </a:spcBef>
              <a:spcAft>
                <a:spcPts val="0"/>
              </a:spcAft>
              <a:buClr>
                <a:srgbClr val="000000"/>
              </a:buClr>
              <a:buSzPts val="2400"/>
              <a:buChar char="•"/>
            </a:pPr>
            <a:r>
              <a:rPr lang="en-US">
                <a:solidFill>
                  <a:srgbClr val="000000"/>
                </a:solidFill>
              </a:rPr>
              <a:t>Styled Table Rows with Purple Header</a:t>
            </a:r>
            <a:endParaRPr>
              <a:solidFill>
                <a:srgbClr val="000000"/>
              </a:solidFill>
            </a:endParaRPr>
          </a:p>
          <a:p>
            <a:pPr indent="-508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Calibri"/>
              <a:ea typeface="Calibri"/>
              <a:cs typeface="Calibri"/>
              <a:sym typeface="Calibri"/>
            </a:endParaRPr>
          </a:p>
          <a:p>
            <a:pPr indent="-508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Calibri"/>
              <a:ea typeface="Calibri"/>
              <a:cs typeface="Calibri"/>
              <a:sym typeface="Calibri"/>
            </a:endParaRPr>
          </a:p>
          <a:p>
            <a:pPr indent="-508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Calibri"/>
              <a:ea typeface="Calibri"/>
              <a:cs typeface="Calibri"/>
              <a:sym typeface="Calibri"/>
            </a:endParaRPr>
          </a:p>
          <a:p>
            <a:pPr indent="-76200" lvl="1" marL="685800" marR="0" rtl="0" algn="l">
              <a:lnSpc>
                <a:spcPct val="90000"/>
              </a:lnSpc>
              <a:spcBef>
                <a:spcPts val="500"/>
              </a:spcBef>
              <a:spcAft>
                <a:spcPts val="0"/>
              </a:spcAft>
              <a:buClr>
                <a:schemeClr val="dk1"/>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507" name="Shape 50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2" name="Shape 512"/>
        <p:cNvGrpSpPr/>
        <p:nvPr/>
      </p:nvGrpSpPr>
      <p:grpSpPr>
        <a:xfrm>
          <a:off x="0" y="0"/>
          <a:ext cx="0" cy="0"/>
          <a:chOff x="0" y="0"/>
          <a:chExt cx="0" cy="0"/>
        </a:xfrm>
      </p:grpSpPr>
      <p:sp>
        <p:nvSpPr>
          <p:cNvPr id="513" name="Shape 513"/>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Calibri"/>
              <a:buNone/>
            </a:pPr>
            <a:r>
              <a:rPr b="0" i="0" lang="en-US" sz="4400" u="none" cap="none" strike="noStrike">
                <a:solidFill>
                  <a:schemeClr val="dk1"/>
                </a:solidFill>
                <a:latin typeface="Calibri"/>
                <a:ea typeface="Calibri"/>
                <a:cs typeface="Calibri"/>
                <a:sym typeface="Calibri"/>
              </a:rPr>
              <a:t>Tables</a:t>
            </a:r>
            <a:endParaRPr/>
          </a:p>
        </p:txBody>
      </p:sp>
      <p:sp>
        <p:nvSpPr>
          <p:cNvPr id="514" name="Shape 51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pic>
        <p:nvPicPr>
          <p:cNvPr id="515" name="Shape 515"/>
          <p:cNvPicPr preferRelativeResize="0"/>
          <p:nvPr/>
        </p:nvPicPr>
        <p:blipFill rotWithShape="1">
          <a:blip r:embed="rId3">
            <a:alphaModFix/>
          </a:blip>
          <a:srcRect b="0" l="744" r="0" t="0"/>
          <a:stretch/>
        </p:blipFill>
        <p:spPr>
          <a:xfrm>
            <a:off x="838200" y="3946375"/>
            <a:ext cx="8101975" cy="2038350"/>
          </a:xfrm>
          <a:prstGeom prst="rect">
            <a:avLst/>
          </a:prstGeom>
          <a:noFill/>
          <a:ln>
            <a:noFill/>
          </a:ln>
        </p:spPr>
      </p:pic>
      <p:pic>
        <p:nvPicPr>
          <p:cNvPr id="516" name="Shape 516"/>
          <p:cNvPicPr preferRelativeResize="0"/>
          <p:nvPr/>
        </p:nvPicPr>
        <p:blipFill>
          <a:blip r:embed="rId4">
            <a:alphaModFix/>
          </a:blip>
          <a:stretch>
            <a:fillRect/>
          </a:stretch>
        </p:blipFill>
        <p:spPr>
          <a:xfrm>
            <a:off x="838200" y="1812750"/>
            <a:ext cx="4905375" cy="15049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7" name="Shape 117"/>
        <p:cNvGrpSpPr/>
        <p:nvPr/>
      </p:nvGrpSpPr>
      <p:grpSpPr>
        <a:xfrm>
          <a:off x="0" y="0"/>
          <a:ext cx="0" cy="0"/>
          <a:chOff x="0" y="0"/>
          <a:chExt cx="0" cy="0"/>
        </a:xfrm>
      </p:grpSpPr>
      <p:sp>
        <p:nvSpPr>
          <p:cNvPr id="118" name="Shape 118"/>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Calibri"/>
              <a:buNone/>
            </a:pPr>
            <a:r>
              <a:rPr lang="en-US"/>
              <a:t>Page Properties &amp; Parameters</a:t>
            </a:r>
            <a:endParaRPr/>
          </a:p>
        </p:txBody>
      </p:sp>
      <p:sp>
        <p:nvSpPr>
          <p:cNvPr id="119" name="Shape 119"/>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Autofit/>
          </a:bodyPr>
          <a:lstStyle/>
          <a:p>
            <a:pPr indent="-228600" lvl="0" marL="228600" marR="0" rtl="0" algn="l">
              <a:lnSpc>
                <a:spcPct val="90000"/>
              </a:lnSpc>
              <a:spcBef>
                <a:spcPts val="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P</a:t>
            </a:r>
            <a:r>
              <a:rPr lang="en-US"/>
              <a:t>age Title</a:t>
            </a:r>
            <a:endParaRPr/>
          </a:p>
          <a:p>
            <a:pPr indent="-228600" lvl="1" marL="685800" marR="0" rtl="0" algn="l">
              <a:lnSpc>
                <a:spcPct val="90000"/>
              </a:lnSpc>
              <a:spcBef>
                <a:spcPts val="500"/>
              </a:spcBef>
              <a:spcAft>
                <a:spcPts val="0"/>
              </a:spcAft>
              <a:buClr>
                <a:schemeClr val="dk1"/>
              </a:buClr>
              <a:buSzPts val="2400"/>
              <a:buFont typeface="Arial"/>
              <a:buChar char="•"/>
            </a:pPr>
            <a:r>
              <a:rPr lang="en-US"/>
              <a:t>Shown as title in tab</a:t>
            </a:r>
            <a:endParaRPr/>
          </a:p>
          <a:p>
            <a:pPr indent="-228600" lvl="1" marL="685800" marR="0" rtl="0" algn="l">
              <a:lnSpc>
                <a:spcPct val="90000"/>
              </a:lnSpc>
              <a:spcBef>
                <a:spcPts val="500"/>
              </a:spcBef>
              <a:spcAft>
                <a:spcPts val="0"/>
              </a:spcAft>
              <a:buClr>
                <a:schemeClr val="dk1"/>
              </a:buClr>
              <a:buSzPts val="2400"/>
              <a:buFont typeface="Arial"/>
              <a:buChar char="•"/>
            </a:pPr>
            <a:r>
              <a:rPr lang="en-US"/>
              <a:t>Shown in search engine results</a:t>
            </a:r>
            <a:endParaRPr/>
          </a:p>
          <a:p>
            <a:pPr indent="-228600" lvl="1" marL="685800" marR="0" rtl="0" algn="l">
              <a:lnSpc>
                <a:spcPct val="90000"/>
              </a:lnSpc>
              <a:spcBef>
                <a:spcPts val="500"/>
              </a:spcBef>
              <a:spcAft>
                <a:spcPts val="0"/>
              </a:spcAft>
              <a:buClr>
                <a:schemeClr val="dk1"/>
              </a:buClr>
              <a:buSzPts val="2400"/>
              <a:buFont typeface="Arial"/>
              <a:buChar char="•"/>
            </a:pPr>
            <a:r>
              <a:rPr lang="en-US"/>
              <a:t>Used for browser bookmarks</a:t>
            </a:r>
            <a:endParaRPr/>
          </a:p>
          <a:p>
            <a:pPr indent="-228600" lvl="1" marL="685800" marR="0" rtl="0" algn="l">
              <a:lnSpc>
                <a:spcPct val="90000"/>
              </a:lnSpc>
              <a:spcBef>
                <a:spcPts val="500"/>
              </a:spcBef>
              <a:spcAft>
                <a:spcPts val="0"/>
              </a:spcAft>
              <a:buClr>
                <a:schemeClr val="dk1"/>
              </a:buClr>
              <a:buSzPts val="2400"/>
              <a:buFont typeface="Arial"/>
              <a:buChar char="•"/>
            </a:pPr>
            <a:r>
              <a:rPr lang="en-US"/>
              <a:t>Read by screen readers</a:t>
            </a:r>
            <a:endParaRPr/>
          </a:p>
          <a:p>
            <a:pPr indent="-228600" lvl="0" marL="228600" rtl="0">
              <a:spcBef>
                <a:spcPts val="1000"/>
              </a:spcBef>
              <a:spcAft>
                <a:spcPts val="0"/>
              </a:spcAft>
              <a:buClr>
                <a:schemeClr val="dk1"/>
              </a:buClr>
              <a:buSzPts val="2800"/>
              <a:buFont typeface="Arial"/>
              <a:buChar char="•"/>
            </a:pPr>
            <a:r>
              <a:rPr lang="en-US"/>
              <a:t>Important for </a:t>
            </a:r>
            <a:r>
              <a:rPr lang="en-US"/>
              <a:t>orientation</a:t>
            </a:r>
            <a:endParaRPr/>
          </a:p>
          <a:p>
            <a:pPr indent="-228600" lvl="0" marL="228600" rtl="0">
              <a:spcBef>
                <a:spcPts val="1000"/>
              </a:spcBef>
              <a:spcAft>
                <a:spcPts val="0"/>
              </a:spcAft>
              <a:buClr>
                <a:schemeClr val="dk1"/>
              </a:buClr>
              <a:buSzPts val="2800"/>
              <a:buFont typeface="Arial"/>
              <a:buChar char="•"/>
            </a:pPr>
            <a:r>
              <a:rPr lang="en-US"/>
              <a:t>Important for SEO</a:t>
            </a:r>
            <a:endParaRPr/>
          </a:p>
          <a:p>
            <a:pPr indent="-228600" lvl="0" marL="228600" rtl="0">
              <a:spcBef>
                <a:spcPts val="1000"/>
              </a:spcBef>
              <a:spcAft>
                <a:spcPts val="0"/>
              </a:spcAft>
              <a:buClr>
                <a:schemeClr val="dk1"/>
              </a:buClr>
              <a:buSzPts val="2800"/>
              <a:buFont typeface="Arial"/>
              <a:buChar char="•"/>
            </a:pPr>
            <a:r>
              <a:rPr lang="en-US"/>
              <a:t>Needs to adequately and briefly describe the page</a:t>
            </a:r>
            <a:endParaRPr/>
          </a:p>
          <a:p>
            <a:pPr indent="-228600" lvl="0" marL="228600" rtl="0">
              <a:spcBef>
                <a:spcPts val="1000"/>
              </a:spcBef>
              <a:spcAft>
                <a:spcPts val="0"/>
              </a:spcAft>
              <a:buClr>
                <a:schemeClr val="dk1"/>
              </a:buClr>
              <a:buSzPts val="2800"/>
              <a:buFont typeface="Arial"/>
              <a:buChar char="•"/>
            </a:pPr>
            <a:r>
              <a:rPr lang="en-US"/>
              <a:t>Meaningful titles</a:t>
            </a:r>
            <a:endParaRPr/>
          </a:p>
        </p:txBody>
      </p:sp>
      <p:sp>
        <p:nvSpPr>
          <p:cNvPr id="120" name="Shape 12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1" name="Shape 521"/>
        <p:cNvGrpSpPr/>
        <p:nvPr/>
      </p:nvGrpSpPr>
      <p:grpSpPr>
        <a:xfrm>
          <a:off x="0" y="0"/>
          <a:ext cx="0" cy="0"/>
          <a:chOff x="0" y="0"/>
          <a:chExt cx="0" cy="0"/>
        </a:xfrm>
      </p:grpSpPr>
      <p:sp>
        <p:nvSpPr>
          <p:cNvPr id="522" name="Shape 522"/>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Calibri"/>
              <a:buNone/>
            </a:pPr>
            <a:r>
              <a:rPr b="0" i="0" lang="en-US" sz="4400" u="none" cap="none" strike="noStrike">
                <a:solidFill>
                  <a:schemeClr val="dk1"/>
                </a:solidFill>
                <a:latin typeface="Calibri"/>
                <a:ea typeface="Calibri"/>
                <a:cs typeface="Calibri"/>
                <a:sym typeface="Calibri"/>
              </a:rPr>
              <a:t>Tables</a:t>
            </a:r>
            <a:endParaRPr/>
          </a:p>
        </p:txBody>
      </p:sp>
      <p:sp>
        <p:nvSpPr>
          <p:cNvPr id="523" name="Shape 523"/>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Autofit/>
          </a:bodyPr>
          <a:lstStyle/>
          <a:p>
            <a:pPr indent="-228600" lvl="0" marL="228600" marR="0" rtl="0" algn="l">
              <a:lnSpc>
                <a:spcPct val="90000"/>
              </a:lnSpc>
              <a:spcBef>
                <a:spcPts val="0"/>
              </a:spcBef>
              <a:spcAft>
                <a:spcPts val="0"/>
              </a:spcAft>
              <a:buClr>
                <a:srgbClr val="000000"/>
              </a:buClr>
              <a:buSzPts val="2800"/>
              <a:buFont typeface="Arial"/>
              <a:buChar char="•"/>
            </a:pPr>
            <a:r>
              <a:rPr lang="en-US">
                <a:solidFill>
                  <a:srgbClr val="000000"/>
                </a:solidFill>
              </a:rPr>
              <a:t>Layout</a:t>
            </a:r>
            <a:r>
              <a:rPr b="0" i="0" lang="en-US" sz="2800" u="none" cap="none" strike="noStrike">
                <a:solidFill>
                  <a:srgbClr val="000000"/>
                </a:solidFill>
                <a:latin typeface="Calibri"/>
                <a:ea typeface="Calibri"/>
                <a:cs typeface="Calibri"/>
                <a:sym typeface="Calibri"/>
              </a:rPr>
              <a:t> tables</a:t>
            </a:r>
            <a:endParaRPr>
              <a:solidFill>
                <a:srgbClr val="000000"/>
              </a:solidFill>
            </a:endParaRPr>
          </a:p>
          <a:p>
            <a:pPr indent="-254000" lvl="1" marL="685800" marR="0" rtl="0" algn="l">
              <a:lnSpc>
                <a:spcPct val="90000"/>
              </a:lnSpc>
              <a:spcBef>
                <a:spcPts val="0"/>
              </a:spcBef>
              <a:spcAft>
                <a:spcPts val="0"/>
              </a:spcAft>
              <a:buClr>
                <a:srgbClr val="000000"/>
              </a:buClr>
              <a:buSzPts val="2800"/>
              <a:buFont typeface="Arial"/>
              <a:buChar char="•"/>
            </a:pPr>
            <a:r>
              <a:rPr lang="en-US">
                <a:solidFill>
                  <a:srgbClr val="000000"/>
                </a:solidFill>
              </a:rPr>
              <a:t>Use to adjust page layout</a:t>
            </a:r>
            <a:endParaRPr>
              <a:solidFill>
                <a:srgbClr val="000000"/>
              </a:solidFill>
            </a:endParaRPr>
          </a:p>
          <a:p>
            <a:pPr indent="-228600" lvl="1" marL="685800" marR="0" rtl="0" algn="l">
              <a:lnSpc>
                <a:spcPct val="90000"/>
              </a:lnSpc>
              <a:spcBef>
                <a:spcPts val="0"/>
              </a:spcBef>
              <a:spcAft>
                <a:spcPts val="0"/>
              </a:spcAft>
              <a:buClr>
                <a:srgbClr val="000000"/>
              </a:buClr>
              <a:buSzPts val="2400"/>
              <a:buChar char="•"/>
            </a:pPr>
            <a:r>
              <a:rPr lang="en-US">
                <a:solidFill>
                  <a:srgbClr val="000000"/>
                </a:solidFill>
              </a:rPr>
              <a:t>Do not add rows or columns to layout tables</a:t>
            </a:r>
            <a:endParaRPr>
              <a:solidFill>
                <a:srgbClr val="000000"/>
              </a:solidFill>
            </a:endParaRPr>
          </a:p>
          <a:p>
            <a:pPr indent="-228600" lvl="0" marL="228600" marR="0" rtl="0" algn="l">
              <a:lnSpc>
                <a:spcPct val="90000"/>
              </a:lnSpc>
              <a:spcBef>
                <a:spcPts val="0"/>
              </a:spcBef>
              <a:spcAft>
                <a:spcPts val="0"/>
              </a:spcAft>
              <a:buClr>
                <a:srgbClr val="000000"/>
              </a:buClr>
              <a:buSzPts val="2800"/>
              <a:buFont typeface="Arial"/>
              <a:buChar char="•"/>
            </a:pPr>
            <a:r>
              <a:rPr lang="en-US">
                <a:solidFill>
                  <a:srgbClr val="000000"/>
                </a:solidFill>
              </a:rPr>
              <a:t>Layout tables in Omni</a:t>
            </a:r>
            <a:endParaRPr>
              <a:solidFill>
                <a:srgbClr val="000000"/>
              </a:solidFill>
            </a:endParaRPr>
          </a:p>
          <a:p>
            <a:pPr indent="-228600" lvl="1" marL="685800" marR="0" rtl="0" algn="l">
              <a:lnSpc>
                <a:spcPct val="90000"/>
              </a:lnSpc>
              <a:spcBef>
                <a:spcPts val="0"/>
              </a:spcBef>
              <a:spcAft>
                <a:spcPts val="0"/>
              </a:spcAft>
              <a:buClr>
                <a:srgbClr val="000000"/>
              </a:buClr>
              <a:buSzPts val="2400"/>
              <a:buChar char="•"/>
            </a:pPr>
            <a:r>
              <a:rPr lang="en-US">
                <a:solidFill>
                  <a:srgbClr val="000000"/>
                </a:solidFill>
              </a:rPr>
              <a:t>Two Column Layout</a:t>
            </a:r>
            <a:endParaRPr>
              <a:solidFill>
                <a:srgbClr val="000000"/>
              </a:solidFill>
            </a:endParaRPr>
          </a:p>
          <a:p>
            <a:pPr indent="-228600" lvl="1" marL="685800" marR="0" rtl="0" algn="l">
              <a:lnSpc>
                <a:spcPct val="90000"/>
              </a:lnSpc>
              <a:spcBef>
                <a:spcPts val="0"/>
              </a:spcBef>
              <a:spcAft>
                <a:spcPts val="0"/>
              </a:spcAft>
              <a:buClr>
                <a:srgbClr val="000000"/>
              </a:buClr>
              <a:buSzPts val="2400"/>
              <a:buChar char="•"/>
            </a:pPr>
            <a:r>
              <a:rPr lang="en-US">
                <a:solidFill>
                  <a:srgbClr val="000000"/>
                </a:solidFill>
              </a:rPr>
              <a:t>Three Column Layout</a:t>
            </a:r>
            <a:endParaRPr>
              <a:solidFill>
                <a:srgbClr val="000000"/>
              </a:solidFill>
            </a:endParaRPr>
          </a:p>
          <a:p>
            <a:pPr indent="-228600" lvl="1" marL="685800" marR="0" rtl="0" algn="l">
              <a:lnSpc>
                <a:spcPct val="90000"/>
              </a:lnSpc>
              <a:spcBef>
                <a:spcPts val="0"/>
              </a:spcBef>
              <a:spcAft>
                <a:spcPts val="0"/>
              </a:spcAft>
              <a:buClr>
                <a:srgbClr val="000000"/>
              </a:buClr>
              <a:buSzPts val="2400"/>
              <a:buChar char="•"/>
            </a:pPr>
            <a:r>
              <a:rPr lang="en-US">
                <a:solidFill>
                  <a:srgbClr val="000000"/>
                </a:solidFill>
              </a:rPr>
              <a:t>Four Column Layout</a:t>
            </a:r>
            <a:endParaRPr>
              <a:solidFill>
                <a:srgbClr val="000000"/>
              </a:solidFill>
            </a:endParaRPr>
          </a:p>
          <a:p>
            <a:pPr indent="-228600" lvl="1" marL="685800" marR="0" rtl="0" algn="l">
              <a:lnSpc>
                <a:spcPct val="90000"/>
              </a:lnSpc>
              <a:spcBef>
                <a:spcPts val="0"/>
              </a:spcBef>
              <a:spcAft>
                <a:spcPts val="0"/>
              </a:spcAft>
              <a:buClr>
                <a:srgbClr val="000000"/>
              </a:buClr>
              <a:buSzPts val="2400"/>
              <a:buChar char="•"/>
            </a:pPr>
            <a:r>
              <a:rPr lang="en-US">
                <a:solidFill>
                  <a:srgbClr val="000000"/>
                </a:solidFill>
              </a:rPr>
              <a:t>Spoiler Content - Default Collapsed</a:t>
            </a:r>
            <a:endParaRPr>
              <a:solidFill>
                <a:srgbClr val="000000"/>
              </a:solidFill>
            </a:endParaRPr>
          </a:p>
          <a:p>
            <a:pPr indent="-228600" lvl="1" marL="685800" marR="0" rtl="0" algn="l">
              <a:lnSpc>
                <a:spcPct val="90000"/>
              </a:lnSpc>
              <a:spcBef>
                <a:spcPts val="0"/>
              </a:spcBef>
              <a:spcAft>
                <a:spcPts val="0"/>
              </a:spcAft>
              <a:buClr>
                <a:srgbClr val="000000"/>
              </a:buClr>
              <a:buSzPts val="2400"/>
              <a:buChar char="•"/>
            </a:pPr>
            <a:r>
              <a:rPr lang="en-US">
                <a:solidFill>
                  <a:srgbClr val="000000"/>
                </a:solidFill>
              </a:rPr>
              <a:t>Spoiler Content - Default Open</a:t>
            </a:r>
            <a:endParaRPr>
              <a:solidFill>
                <a:srgbClr val="000000"/>
              </a:solidFill>
            </a:endParaRPr>
          </a:p>
          <a:p>
            <a:pPr indent="-228600" lvl="0" marL="228600" marR="0" rtl="0" algn="l">
              <a:lnSpc>
                <a:spcPct val="90000"/>
              </a:lnSpc>
              <a:spcBef>
                <a:spcPts val="0"/>
              </a:spcBef>
              <a:spcAft>
                <a:spcPts val="0"/>
              </a:spcAft>
              <a:buClr>
                <a:srgbClr val="000000"/>
              </a:buClr>
              <a:buSzPts val="2800"/>
              <a:buFont typeface="Arial"/>
              <a:buChar char="•"/>
            </a:pPr>
            <a:r>
              <a:rPr lang="en-US">
                <a:solidFill>
                  <a:srgbClr val="000000"/>
                </a:solidFill>
              </a:rPr>
              <a:t>If you need additional layout options, contact Strat Comm. Do not use  a data table.</a:t>
            </a:r>
            <a:endParaRPr>
              <a:solidFill>
                <a:srgbClr val="000000"/>
              </a:solidFill>
            </a:endParaRPr>
          </a:p>
          <a:p>
            <a:pPr indent="-508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Calibri"/>
              <a:ea typeface="Calibri"/>
              <a:cs typeface="Calibri"/>
              <a:sym typeface="Calibri"/>
            </a:endParaRPr>
          </a:p>
          <a:p>
            <a:pPr indent="-508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Calibri"/>
              <a:ea typeface="Calibri"/>
              <a:cs typeface="Calibri"/>
              <a:sym typeface="Calibri"/>
            </a:endParaRPr>
          </a:p>
          <a:p>
            <a:pPr indent="-76200" lvl="1" marL="685800" marR="0" rtl="0" algn="l">
              <a:lnSpc>
                <a:spcPct val="90000"/>
              </a:lnSpc>
              <a:spcBef>
                <a:spcPts val="500"/>
              </a:spcBef>
              <a:spcAft>
                <a:spcPts val="0"/>
              </a:spcAft>
              <a:buClr>
                <a:schemeClr val="dk1"/>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524" name="Shape 52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9" name="Shape 529"/>
        <p:cNvGrpSpPr/>
        <p:nvPr/>
      </p:nvGrpSpPr>
      <p:grpSpPr>
        <a:xfrm>
          <a:off x="0" y="0"/>
          <a:ext cx="0" cy="0"/>
          <a:chOff x="0" y="0"/>
          <a:chExt cx="0" cy="0"/>
        </a:xfrm>
      </p:grpSpPr>
      <p:sp>
        <p:nvSpPr>
          <p:cNvPr id="530" name="Shape 530"/>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Calibri"/>
              <a:buNone/>
            </a:pPr>
            <a:r>
              <a:rPr b="0" i="0" lang="en-US" sz="4400" u="none" cap="none" strike="noStrike">
                <a:solidFill>
                  <a:schemeClr val="dk1"/>
                </a:solidFill>
                <a:latin typeface="Calibri"/>
                <a:ea typeface="Calibri"/>
                <a:cs typeface="Calibri"/>
                <a:sym typeface="Calibri"/>
              </a:rPr>
              <a:t>Tables</a:t>
            </a:r>
            <a:endParaRPr/>
          </a:p>
        </p:txBody>
      </p:sp>
      <p:sp>
        <p:nvSpPr>
          <p:cNvPr id="531" name="Shape 53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pic>
        <p:nvPicPr>
          <p:cNvPr id="532" name="Shape 532"/>
          <p:cNvPicPr preferRelativeResize="0"/>
          <p:nvPr/>
        </p:nvPicPr>
        <p:blipFill rotWithShape="1">
          <a:blip r:embed="rId3">
            <a:alphaModFix/>
          </a:blip>
          <a:srcRect b="0" l="660" r="710" t="0"/>
          <a:stretch/>
        </p:blipFill>
        <p:spPr>
          <a:xfrm>
            <a:off x="976925" y="1558725"/>
            <a:ext cx="7841949" cy="486237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6" name="Shape 536"/>
        <p:cNvGrpSpPr/>
        <p:nvPr/>
      </p:nvGrpSpPr>
      <p:grpSpPr>
        <a:xfrm>
          <a:off x="0" y="0"/>
          <a:ext cx="0" cy="0"/>
          <a:chOff x="0" y="0"/>
          <a:chExt cx="0" cy="0"/>
        </a:xfrm>
      </p:grpSpPr>
      <p:sp>
        <p:nvSpPr>
          <p:cNvPr id="537" name="Shape 537"/>
          <p:cNvSpPr txBox="1"/>
          <p:nvPr>
            <p:ph type="title"/>
          </p:nvPr>
        </p:nvSpPr>
        <p:spPr>
          <a:xfrm>
            <a:off x="831850" y="1709738"/>
            <a:ext cx="10515600" cy="2852700"/>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chemeClr val="dk1"/>
              </a:buClr>
              <a:buSzPts val="6000"/>
              <a:buFont typeface="Calibri"/>
              <a:buNone/>
            </a:pPr>
            <a:r>
              <a:rPr lang="en-US"/>
              <a:t>Publishing</a:t>
            </a:r>
            <a:endParaRPr b="0" i="0" sz="6000" u="none" cap="none" strike="noStrike">
              <a:solidFill>
                <a:schemeClr val="dk1"/>
              </a:solidFill>
              <a:latin typeface="Calibri"/>
              <a:ea typeface="Calibri"/>
              <a:cs typeface="Calibri"/>
              <a:sym typeface="Calibri"/>
            </a:endParaRPr>
          </a:p>
        </p:txBody>
      </p:sp>
      <p:sp>
        <p:nvSpPr>
          <p:cNvPr id="538" name="Shape 538"/>
          <p:cNvSpPr txBox="1"/>
          <p:nvPr>
            <p:ph idx="1" type="body"/>
          </p:nvPr>
        </p:nvSpPr>
        <p:spPr>
          <a:xfrm>
            <a:off x="831850" y="4589463"/>
            <a:ext cx="10515600" cy="15003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888888"/>
              </a:buClr>
              <a:buSzPts val="2400"/>
              <a:buFont typeface="Arial"/>
              <a:buNone/>
            </a:pPr>
            <a:r>
              <a:rPr lang="en-US"/>
              <a:t>Spell Check, Link Check, Accessibility Check, Free Tools</a:t>
            </a:r>
            <a:endParaRPr b="0" i="0" sz="2400" u="none" cap="none" strike="noStrike">
              <a:solidFill>
                <a:srgbClr val="888888"/>
              </a:solidFill>
              <a:latin typeface="Calibri"/>
              <a:ea typeface="Calibri"/>
              <a:cs typeface="Calibri"/>
              <a:sym typeface="Calibri"/>
            </a:endParaRPr>
          </a:p>
        </p:txBody>
      </p:sp>
      <p:sp>
        <p:nvSpPr>
          <p:cNvPr id="539" name="Shape 539"/>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4" name="Shape 544"/>
        <p:cNvGrpSpPr/>
        <p:nvPr/>
      </p:nvGrpSpPr>
      <p:grpSpPr>
        <a:xfrm>
          <a:off x="0" y="0"/>
          <a:ext cx="0" cy="0"/>
          <a:chOff x="0" y="0"/>
          <a:chExt cx="0" cy="0"/>
        </a:xfrm>
      </p:grpSpPr>
      <p:sp>
        <p:nvSpPr>
          <p:cNvPr id="545" name="Shape 54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Calibri"/>
              <a:buNone/>
            </a:pPr>
            <a:r>
              <a:rPr b="0" i="0" lang="en-US" sz="4400" u="none" cap="none" strike="noStrike">
                <a:solidFill>
                  <a:schemeClr val="dk1"/>
                </a:solidFill>
                <a:latin typeface="Calibri"/>
                <a:ea typeface="Calibri"/>
                <a:cs typeface="Calibri"/>
                <a:sym typeface="Calibri"/>
              </a:rPr>
              <a:t>Publishing</a:t>
            </a:r>
            <a:endParaRPr b="0" i="0" sz="4400" u="none" cap="none" strike="noStrike">
              <a:solidFill>
                <a:schemeClr val="dk1"/>
              </a:solidFill>
              <a:latin typeface="Calibri"/>
              <a:ea typeface="Calibri"/>
              <a:cs typeface="Calibri"/>
              <a:sym typeface="Calibri"/>
            </a:endParaRPr>
          </a:p>
        </p:txBody>
      </p:sp>
      <p:sp>
        <p:nvSpPr>
          <p:cNvPr id="546" name="Shape 546"/>
          <p:cNvSpPr txBox="1"/>
          <p:nvPr>
            <p:ph idx="1" type="body"/>
          </p:nvPr>
        </p:nvSpPr>
        <p:spPr>
          <a:xfrm>
            <a:off x="838200" y="1825625"/>
            <a:ext cx="5226600" cy="4351500"/>
          </a:xfrm>
          <a:prstGeom prst="rect">
            <a:avLst/>
          </a:prstGeom>
          <a:noFill/>
          <a:ln>
            <a:noFill/>
          </a:ln>
        </p:spPr>
        <p:txBody>
          <a:bodyPr anchorCtr="0" anchor="t" bIns="45700" lIns="91425" spcFirstLastPara="1" rIns="91425" wrap="square" tIns="45700">
            <a:noAutofit/>
          </a:bodyPr>
          <a:lstStyle/>
          <a:p>
            <a:pPr indent="-228600" lvl="0" marL="228600" marR="0" rtl="0" algn="l">
              <a:lnSpc>
                <a:spcPct val="90000"/>
              </a:lnSpc>
              <a:spcBef>
                <a:spcPts val="0"/>
              </a:spcBef>
              <a:spcAft>
                <a:spcPts val="0"/>
              </a:spcAft>
              <a:buClr>
                <a:srgbClr val="000000"/>
              </a:buClr>
              <a:buSzPts val="2800"/>
              <a:buFont typeface="Arial"/>
              <a:buChar char="•"/>
            </a:pPr>
            <a:r>
              <a:rPr lang="en-US">
                <a:solidFill>
                  <a:srgbClr val="000000"/>
                </a:solidFill>
              </a:rPr>
              <a:t>Before submitting to publish in Omni, run spell check, link check and accessibility check</a:t>
            </a:r>
            <a:endParaRPr b="0" i="0" sz="2800" u="none" cap="none" strike="noStrike">
              <a:solidFill>
                <a:schemeClr val="dk1"/>
              </a:solidFill>
              <a:latin typeface="Calibri"/>
              <a:ea typeface="Calibri"/>
              <a:cs typeface="Calibri"/>
              <a:sym typeface="Calibri"/>
            </a:endParaRPr>
          </a:p>
          <a:p>
            <a:pPr indent="-508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Calibri"/>
              <a:ea typeface="Calibri"/>
              <a:cs typeface="Calibri"/>
              <a:sym typeface="Calibri"/>
            </a:endParaRPr>
          </a:p>
          <a:p>
            <a:pPr indent="-508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Calibri"/>
              <a:ea typeface="Calibri"/>
              <a:cs typeface="Calibri"/>
              <a:sym typeface="Calibri"/>
            </a:endParaRPr>
          </a:p>
          <a:p>
            <a:pPr indent="-76200" lvl="1" marL="685800" marR="0" rtl="0" algn="l">
              <a:lnSpc>
                <a:spcPct val="90000"/>
              </a:lnSpc>
              <a:spcBef>
                <a:spcPts val="500"/>
              </a:spcBef>
              <a:spcAft>
                <a:spcPts val="0"/>
              </a:spcAft>
              <a:buClr>
                <a:schemeClr val="dk1"/>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547" name="Shape 54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pic>
        <p:nvPicPr>
          <p:cNvPr id="548" name="Shape 548"/>
          <p:cNvPicPr preferRelativeResize="0"/>
          <p:nvPr/>
        </p:nvPicPr>
        <p:blipFill>
          <a:blip r:embed="rId3">
            <a:alphaModFix/>
          </a:blip>
          <a:stretch>
            <a:fillRect/>
          </a:stretch>
        </p:blipFill>
        <p:spPr>
          <a:xfrm>
            <a:off x="6439875" y="1847775"/>
            <a:ext cx="4257875" cy="4707949"/>
          </a:xfrm>
          <a:prstGeom prst="rect">
            <a:avLst/>
          </a:prstGeom>
          <a:noFill/>
          <a:ln>
            <a:noFill/>
          </a:ln>
        </p:spPr>
      </p:pic>
      <p:pic>
        <p:nvPicPr>
          <p:cNvPr id="549" name="Shape 549"/>
          <p:cNvPicPr preferRelativeResize="0"/>
          <p:nvPr/>
        </p:nvPicPr>
        <p:blipFill rotWithShape="1">
          <a:blip r:embed="rId4">
            <a:alphaModFix/>
          </a:blip>
          <a:srcRect b="0" l="6032" r="0" t="0"/>
          <a:stretch/>
        </p:blipFill>
        <p:spPr>
          <a:xfrm>
            <a:off x="838199" y="4466825"/>
            <a:ext cx="5226599" cy="2088900"/>
          </a:xfrm>
          <a:prstGeom prst="rect">
            <a:avLst/>
          </a:prstGeom>
          <a:noFill/>
          <a:ln>
            <a:noFill/>
          </a:ln>
        </p:spPr>
      </p:pic>
      <p:sp>
        <p:nvSpPr>
          <p:cNvPr id="550" name="Shape 550"/>
          <p:cNvSpPr/>
          <p:nvPr/>
        </p:nvSpPr>
        <p:spPr>
          <a:xfrm>
            <a:off x="3302825" y="4635700"/>
            <a:ext cx="725100" cy="6468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5" name="Shape 555"/>
        <p:cNvGrpSpPr/>
        <p:nvPr/>
      </p:nvGrpSpPr>
      <p:grpSpPr>
        <a:xfrm>
          <a:off x="0" y="0"/>
          <a:ext cx="0" cy="0"/>
          <a:chOff x="0" y="0"/>
          <a:chExt cx="0" cy="0"/>
        </a:xfrm>
      </p:grpSpPr>
      <p:sp>
        <p:nvSpPr>
          <p:cNvPr id="556" name="Shape 556"/>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Calibri"/>
              <a:buNone/>
            </a:pPr>
            <a:r>
              <a:rPr b="0" i="0" lang="en-US" sz="4400" u="none" cap="none" strike="noStrike">
                <a:solidFill>
                  <a:schemeClr val="dk1"/>
                </a:solidFill>
                <a:latin typeface="Calibri"/>
                <a:ea typeface="Calibri"/>
                <a:cs typeface="Calibri"/>
                <a:sym typeface="Calibri"/>
              </a:rPr>
              <a:t>Publishing</a:t>
            </a:r>
            <a:endParaRPr b="0" i="0" sz="4400" u="none" cap="none" strike="noStrike">
              <a:solidFill>
                <a:schemeClr val="dk1"/>
              </a:solidFill>
              <a:latin typeface="Calibri"/>
              <a:ea typeface="Calibri"/>
              <a:cs typeface="Calibri"/>
              <a:sym typeface="Calibri"/>
            </a:endParaRPr>
          </a:p>
        </p:txBody>
      </p:sp>
      <p:sp>
        <p:nvSpPr>
          <p:cNvPr id="557" name="Shape 55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pic>
        <p:nvPicPr>
          <p:cNvPr id="558" name="Shape 558"/>
          <p:cNvPicPr preferRelativeResize="0"/>
          <p:nvPr/>
        </p:nvPicPr>
        <p:blipFill>
          <a:blip r:embed="rId3">
            <a:alphaModFix/>
          </a:blip>
          <a:stretch>
            <a:fillRect/>
          </a:stretch>
        </p:blipFill>
        <p:spPr>
          <a:xfrm>
            <a:off x="838200" y="1826126"/>
            <a:ext cx="5476250" cy="3673850"/>
          </a:xfrm>
          <a:prstGeom prst="rect">
            <a:avLst/>
          </a:prstGeom>
          <a:noFill/>
          <a:ln>
            <a:noFill/>
          </a:ln>
        </p:spPr>
      </p:pic>
      <p:pic>
        <p:nvPicPr>
          <p:cNvPr id="559" name="Shape 559"/>
          <p:cNvPicPr preferRelativeResize="0"/>
          <p:nvPr/>
        </p:nvPicPr>
        <p:blipFill>
          <a:blip r:embed="rId4">
            <a:alphaModFix/>
          </a:blip>
          <a:stretch>
            <a:fillRect/>
          </a:stretch>
        </p:blipFill>
        <p:spPr>
          <a:xfrm>
            <a:off x="6375400" y="1960200"/>
            <a:ext cx="5476250" cy="3539781"/>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4" name="Shape 564"/>
        <p:cNvGrpSpPr/>
        <p:nvPr/>
      </p:nvGrpSpPr>
      <p:grpSpPr>
        <a:xfrm>
          <a:off x="0" y="0"/>
          <a:ext cx="0" cy="0"/>
          <a:chOff x="0" y="0"/>
          <a:chExt cx="0" cy="0"/>
        </a:xfrm>
      </p:grpSpPr>
      <p:sp>
        <p:nvSpPr>
          <p:cNvPr id="565" name="Shape 565"/>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Calibri"/>
              <a:buNone/>
            </a:pPr>
            <a:r>
              <a:rPr b="0" i="0" lang="en-US" sz="4400" u="none" cap="none" strike="noStrike">
                <a:solidFill>
                  <a:schemeClr val="dk1"/>
                </a:solidFill>
                <a:latin typeface="Calibri"/>
                <a:ea typeface="Calibri"/>
                <a:cs typeface="Calibri"/>
                <a:sym typeface="Calibri"/>
              </a:rPr>
              <a:t>Publishing</a:t>
            </a:r>
            <a:endParaRPr b="0" i="0" sz="4400" u="none" cap="none" strike="noStrike">
              <a:solidFill>
                <a:schemeClr val="dk1"/>
              </a:solidFill>
              <a:latin typeface="Calibri"/>
              <a:ea typeface="Calibri"/>
              <a:cs typeface="Calibri"/>
              <a:sym typeface="Calibri"/>
            </a:endParaRPr>
          </a:p>
        </p:txBody>
      </p:sp>
      <p:sp>
        <p:nvSpPr>
          <p:cNvPr id="566" name="Shape 566"/>
          <p:cNvSpPr txBox="1"/>
          <p:nvPr>
            <p:ph idx="1" type="body"/>
          </p:nvPr>
        </p:nvSpPr>
        <p:spPr>
          <a:xfrm>
            <a:off x="838200" y="1564650"/>
            <a:ext cx="3835500" cy="4362300"/>
          </a:xfrm>
          <a:prstGeom prst="rect">
            <a:avLst/>
          </a:prstGeom>
          <a:noFill/>
          <a:ln>
            <a:noFill/>
          </a:ln>
        </p:spPr>
        <p:txBody>
          <a:bodyPr anchorCtr="0" anchor="t" bIns="45700" lIns="91425" spcFirstLastPara="1" rIns="91425" wrap="square" tIns="45700">
            <a:noAutofit/>
          </a:bodyPr>
          <a:lstStyle/>
          <a:p>
            <a:pPr indent="-228600" lvl="0" marL="228600" marR="0" rtl="0" algn="l">
              <a:lnSpc>
                <a:spcPct val="90000"/>
              </a:lnSpc>
              <a:spcBef>
                <a:spcPts val="1000"/>
              </a:spcBef>
              <a:spcAft>
                <a:spcPts val="0"/>
              </a:spcAft>
              <a:buClr>
                <a:srgbClr val="000000"/>
              </a:buClr>
              <a:buSzPts val="2800"/>
              <a:buFont typeface="Arial"/>
              <a:buChar char="•"/>
            </a:pPr>
            <a:r>
              <a:rPr lang="en-US">
                <a:solidFill>
                  <a:srgbClr val="000000"/>
                </a:solidFill>
              </a:rPr>
              <a:t>WAVE Evaluation Tool</a:t>
            </a:r>
            <a:endParaRPr b="0" i="0" sz="2800" u="none" cap="none" strike="noStrike">
              <a:solidFill>
                <a:srgbClr val="C00000"/>
              </a:solidFill>
              <a:latin typeface="Calibri"/>
              <a:ea typeface="Calibri"/>
              <a:cs typeface="Calibri"/>
              <a:sym typeface="Calibri"/>
            </a:endParaRPr>
          </a:p>
          <a:p>
            <a:pPr indent="-508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Calibri"/>
              <a:ea typeface="Calibri"/>
              <a:cs typeface="Calibri"/>
              <a:sym typeface="Calibri"/>
            </a:endParaRPr>
          </a:p>
          <a:p>
            <a:pPr indent="-508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Calibri"/>
              <a:ea typeface="Calibri"/>
              <a:cs typeface="Calibri"/>
              <a:sym typeface="Calibri"/>
            </a:endParaRPr>
          </a:p>
          <a:p>
            <a:pPr indent="-508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Calibri"/>
              <a:ea typeface="Calibri"/>
              <a:cs typeface="Calibri"/>
              <a:sym typeface="Calibri"/>
            </a:endParaRPr>
          </a:p>
          <a:p>
            <a:pPr indent="-76200" lvl="1" marL="685800" marR="0" rtl="0" algn="l">
              <a:lnSpc>
                <a:spcPct val="90000"/>
              </a:lnSpc>
              <a:spcBef>
                <a:spcPts val="500"/>
              </a:spcBef>
              <a:spcAft>
                <a:spcPts val="0"/>
              </a:spcAft>
              <a:buClr>
                <a:schemeClr val="dk1"/>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567" name="Shape 56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pic>
        <p:nvPicPr>
          <p:cNvPr id="568" name="Shape 568"/>
          <p:cNvPicPr preferRelativeResize="0"/>
          <p:nvPr/>
        </p:nvPicPr>
        <p:blipFill>
          <a:blip r:embed="rId3">
            <a:alphaModFix/>
          </a:blip>
          <a:stretch>
            <a:fillRect/>
          </a:stretch>
        </p:blipFill>
        <p:spPr>
          <a:xfrm>
            <a:off x="4948000" y="654525"/>
            <a:ext cx="5550404" cy="594505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3" name="Shape 573"/>
        <p:cNvGrpSpPr/>
        <p:nvPr/>
      </p:nvGrpSpPr>
      <p:grpSpPr>
        <a:xfrm>
          <a:off x="0" y="0"/>
          <a:ext cx="0" cy="0"/>
          <a:chOff x="0" y="0"/>
          <a:chExt cx="0" cy="0"/>
        </a:xfrm>
      </p:grpSpPr>
      <p:sp>
        <p:nvSpPr>
          <p:cNvPr id="574" name="Shape 574"/>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Calibri"/>
              <a:buNone/>
            </a:pPr>
            <a:r>
              <a:rPr b="0" i="0" lang="en-US" sz="4400" u="none" cap="none" strike="noStrike">
                <a:solidFill>
                  <a:schemeClr val="dk1"/>
                </a:solidFill>
                <a:latin typeface="Calibri"/>
                <a:ea typeface="Calibri"/>
                <a:cs typeface="Calibri"/>
                <a:sym typeface="Calibri"/>
              </a:rPr>
              <a:t>Publishing</a:t>
            </a:r>
            <a:endParaRPr b="0" i="0" sz="4400" u="none" cap="none" strike="noStrike">
              <a:solidFill>
                <a:schemeClr val="dk1"/>
              </a:solidFill>
              <a:latin typeface="Calibri"/>
              <a:ea typeface="Calibri"/>
              <a:cs typeface="Calibri"/>
              <a:sym typeface="Calibri"/>
            </a:endParaRPr>
          </a:p>
        </p:txBody>
      </p:sp>
      <p:sp>
        <p:nvSpPr>
          <p:cNvPr id="575" name="Shape 575"/>
          <p:cNvSpPr txBox="1"/>
          <p:nvPr>
            <p:ph idx="1" type="body"/>
          </p:nvPr>
        </p:nvSpPr>
        <p:spPr>
          <a:xfrm>
            <a:off x="838200" y="1564650"/>
            <a:ext cx="3835500" cy="4362300"/>
          </a:xfrm>
          <a:prstGeom prst="rect">
            <a:avLst/>
          </a:prstGeom>
          <a:noFill/>
          <a:ln>
            <a:noFill/>
          </a:ln>
        </p:spPr>
        <p:txBody>
          <a:bodyPr anchorCtr="0" anchor="t" bIns="45700" lIns="91425" spcFirstLastPara="1" rIns="91425" wrap="square" tIns="45700">
            <a:noAutofit/>
          </a:bodyPr>
          <a:lstStyle/>
          <a:p>
            <a:pPr indent="-228600" lvl="0" marL="228600" marR="0" rtl="0" algn="l">
              <a:lnSpc>
                <a:spcPct val="90000"/>
              </a:lnSpc>
              <a:spcBef>
                <a:spcPts val="1000"/>
              </a:spcBef>
              <a:spcAft>
                <a:spcPts val="0"/>
              </a:spcAft>
              <a:buClr>
                <a:srgbClr val="000000"/>
              </a:buClr>
              <a:buSzPts val="2800"/>
              <a:buFont typeface="Arial"/>
              <a:buChar char="•"/>
            </a:pPr>
            <a:r>
              <a:rPr lang="en-US">
                <a:solidFill>
                  <a:srgbClr val="000000"/>
                </a:solidFill>
              </a:rPr>
              <a:t>WAVE Evaluation Tool</a:t>
            </a:r>
            <a:endParaRPr>
              <a:solidFill>
                <a:srgbClr val="000000"/>
              </a:solidFill>
            </a:endParaRPr>
          </a:p>
          <a:p>
            <a:pPr indent="0" lvl="0" marL="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Calibri"/>
              <a:ea typeface="Calibri"/>
              <a:cs typeface="Calibri"/>
              <a:sym typeface="Calibri"/>
            </a:endParaRPr>
          </a:p>
          <a:p>
            <a:pPr indent="-508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Calibri"/>
              <a:ea typeface="Calibri"/>
              <a:cs typeface="Calibri"/>
              <a:sym typeface="Calibri"/>
            </a:endParaRPr>
          </a:p>
          <a:p>
            <a:pPr indent="-508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Calibri"/>
              <a:ea typeface="Calibri"/>
              <a:cs typeface="Calibri"/>
              <a:sym typeface="Calibri"/>
            </a:endParaRPr>
          </a:p>
          <a:p>
            <a:pPr indent="-76200" lvl="1" marL="685800" marR="0" rtl="0" algn="l">
              <a:lnSpc>
                <a:spcPct val="90000"/>
              </a:lnSpc>
              <a:spcBef>
                <a:spcPts val="500"/>
              </a:spcBef>
              <a:spcAft>
                <a:spcPts val="0"/>
              </a:spcAft>
              <a:buClr>
                <a:schemeClr val="dk1"/>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576" name="Shape 57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pic>
        <p:nvPicPr>
          <p:cNvPr id="577" name="Shape 577"/>
          <p:cNvPicPr preferRelativeResize="0"/>
          <p:nvPr/>
        </p:nvPicPr>
        <p:blipFill>
          <a:blip r:embed="rId3">
            <a:alphaModFix/>
          </a:blip>
          <a:stretch>
            <a:fillRect/>
          </a:stretch>
        </p:blipFill>
        <p:spPr>
          <a:xfrm>
            <a:off x="4954125" y="756525"/>
            <a:ext cx="4990099" cy="5746175"/>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2" name="Shape 582"/>
        <p:cNvGrpSpPr/>
        <p:nvPr/>
      </p:nvGrpSpPr>
      <p:grpSpPr>
        <a:xfrm>
          <a:off x="0" y="0"/>
          <a:ext cx="0" cy="0"/>
          <a:chOff x="0" y="0"/>
          <a:chExt cx="0" cy="0"/>
        </a:xfrm>
      </p:grpSpPr>
      <p:sp>
        <p:nvSpPr>
          <p:cNvPr id="583" name="Shape 583"/>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Calibri"/>
              <a:buNone/>
            </a:pPr>
            <a:r>
              <a:rPr b="0" i="0" lang="en-US" sz="4400" u="none" cap="none" strike="noStrike">
                <a:solidFill>
                  <a:schemeClr val="dk1"/>
                </a:solidFill>
                <a:latin typeface="Calibri"/>
                <a:ea typeface="Calibri"/>
                <a:cs typeface="Calibri"/>
                <a:sym typeface="Calibri"/>
              </a:rPr>
              <a:t>Publishing</a:t>
            </a:r>
            <a:endParaRPr b="0" i="0" sz="4400" u="none" cap="none" strike="noStrike">
              <a:solidFill>
                <a:schemeClr val="dk1"/>
              </a:solidFill>
              <a:latin typeface="Calibri"/>
              <a:ea typeface="Calibri"/>
              <a:cs typeface="Calibri"/>
              <a:sym typeface="Calibri"/>
            </a:endParaRPr>
          </a:p>
        </p:txBody>
      </p:sp>
      <p:sp>
        <p:nvSpPr>
          <p:cNvPr id="584" name="Shape 584"/>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Autofit/>
          </a:bodyPr>
          <a:lstStyle/>
          <a:p>
            <a:pPr indent="-228600" lvl="0" marL="228600" marR="0" rtl="0" algn="l">
              <a:lnSpc>
                <a:spcPct val="90000"/>
              </a:lnSpc>
              <a:spcBef>
                <a:spcPts val="1000"/>
              </a:spcBef>
              <a:spcAft>
                <a:spcPts val="0"/>
              </a:spcAft>
              <a:buClr>
                <a:srgbClr val="000000"/>
              </a:buClr>
              <a:buSzPts val="2800"/>
              <a:buFont typeface="Arial"/>
              <a:buChar char="•"/>
            </a:pPr>
            <a:r>
              <a:rPr lang="en-US">
                <a:solidFill>
                  <a:srgbClr val="000000"/>
                </a:solidFill>
              </a:rPr>
              <a:t>Total Validator</a:t>
            </a:r>
            <a:endParaRPr>
              <a:solidFill>
                <a:srgbClr val="000000"/>
              </a:solidFill>
            </a:endParaRPr>
          </a:p>
          <a:p>
            <a:pPr indent="-228600" lvl="1" marL="685800" marR="0" rtl="0" algn="l">
              <a:lnSpc>
                <a:spcPct val="90000"/>
              </a:lnSpc>
              <a:spcBef>
                <a:spcPts val="1000"/>
              </a:spcBef>
              <a:spcAft>
                <a:spcPts val="0"/>
              </a:spcAft>
              <a:buClr>
                <a:srgbClr val="000000"/>
              </a:buClr>
              <a:buSzPts val="2400"/>
              <a:buChar char="•"/>
            </a:pPr>
            <a:r>
              <a:rPr lang="en-US">
                <a:solidFill>
                  <a:srgbClr val="000000"/>
                </a:solidFill>
              </a:rPr>
              <a:t>HTML validator, accessibility validator, spell checker, broken link checker</a:t>
            </a:r>
            <a:endParaRPr>
              <a:solidFill>
                <a:srgbClr val="000000"/>
              </a:solidFill>
            </a:endParaRPr>
          </a:p>
          <a:p>
            <a:pPr indent="-228600" lvl="1" marL="685800" marR="0" rtl="0" algn="l">
              <a:lnSpc>
                <a:spcPct val="90000"/>
              </a:lnSpc>
              <a:spcBef>
                <a:spcPts val="1000"/>
              </a:spcBef>
              <a:spcAft>
                <a:spcPts val="0"/>
              </a:spcAft>
              <a:buClr>
                <a:srgbClr val="000000"/>
              </a:buClr>
              <a:buSzPts val="2400"/>
              <a:buChar char="•"/>
            </a:pPr>
            <a:r>
              <a:rPr lang="en-US">
                <a:solidFill>
                  <a:srgbClr val="000000"/>
                </a:solidFill>
              </a:rPr>
              <a:t>Free download but requires purchase to check multiple pages</a:t>
            </a:r>
            <a:endParaRPr>
              <a:solidFill>
                <a:srgbClr val="000000"/>
              </a:solidFill>
            </a:endParaRPr>
          </a:p>
          <a:p>
            <a:pPr indent="-508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rgbClr val="C00000"/>
              </a:solidFill>
              <a:latin typeface="Calibri"/>
              <a:ea typeface="Calibri"/>
              <a:cs typeface="Calibri"/>
              <a:sym typeface="Calibri"/>
            </a:endParaRPr>
          </a:p>
          <a:p>
            <a:pPr indent="-508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Calibri"/>
              <a:ea typeface="Calibri"/>
              <a:cs typeface="Calibri"/>
              <a:sym typeface="Calibri"/>
            </a:endParaRPr>
          </a:p>
          <a:p>
            <a:pPr indent="-508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Calibri"/>
              <a:ea typeface="Calibri"/>
              <a:cs typeface="Calibri"/>
              <a:sym typeface="Calibri"/>
            </a:endParaRPr>
          </a:p>
          <a:p>
            <a:pPr indent="-508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Calibri"/>
              <a:ea typeface="Calibri"/>
              <a:cs typeface="Calibri"/>
              <a:sym typeface="Calibri"/>
            </a:endParaRPr>
          </a:p>
          <a:p>
            <a:pPr indent="-76200" lvl="1" marL="685800" marR="0" rtl="0" algn="l">
              <a:lnSpc>
                <a:spcPct val="90000"/>
              </a:lnSpc>
              <a:spcBef>
                <a:spcPts val="500"/>
              </a:spcBef>
              <a:spcAft>
                <a:spcPts val="0"/>
              </a:spcAft>
              <a:buClr>
                <a:schemeClr val="dk1"/>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585" name="Shape 58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0" name="Shape 590"/>
        <p:cNvGrpSpPr/>
        <p:nvPr/>
      </p:nvGrpSpPr>
      <p:grpSpPr>
        <a:xfrm>
          <a:off x="0" y="0"/>
          <a:ext cx="0" cy="0"/>
          <a:chOff x="0" y="0"/>
          <a:chExt cx="0" cy="0"/>
        </a:xfrm>
      </p:grpSpPr>
      <p:sp>
        <p:nvSpPr>
          <p:cNvPr id="591" name="Shape 591"/>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Calibri"/>
              <a:buNone/>
            </a:pPr>
            <a:r>
              <a:rPr b="0" i="0" lang="en-US" sz="4400" u="none" cap="none" strike="noStrike">
                <a:solidFill>
                  <a:schemeClr val="dk1"/>
                </a:solidFill>
                <a:latin typeface="Calibri"/>
                <a:ea typeface="Calibri"/>
                <a:cs typeface="Calibri"/>
                <a:sym typeface="Calibri"/>
              </a:rPr>
              <a:t>Publishing</a:t>
            </a:r>
            <a:endParaRPr b="0" i="0" sz="4400" u="none" cap="none" strike="noStrike">
              <a:solidFill>
                <a:schemeClr val="dk1"/>
              </a:solidFill>
              <a:latin typeface="Calibri"/>
              <a:ea typeface="Calibri"/>
              <a:cs typeface="Calibri"/>
              <a:sym typeface="Calibri"/>
            </a:endParaRPr>
          </a:p>
        </p:txBody>
      </p:sp>
      <p:sp>
        <p:nvSpPr>
          <p:cNvPr id="592" name="Shape 592"/>
          <p:cNvSpPr txBox="1"/>
          <p:nvPr>
            <p:ph idx="1" type="body"/>
          </p:nvPr>
        </p:nvSpPr>
        <p:spPr>
          <a:xfrm>
            <a:off x="838200" y="1825625"/>
            <a:ext cx="5181600" cy="4351200"/>
          </a:xfrm>
          <a:prstGeom prst="rect">
            <a:avLst/>
          </a:prstGeom>
          <a:noFill/>
          <a:ln>
            <a:noFill/>
          </a:ln>
        </p:spPr>
        <p:txBody>
          <a:bodyPr anchorCtr="0" anchor="t" bIns="45700" lIns="91425" spcFirstLastPara="1" rIns="91425" wrap="square" tIns="45700">
            <a:noAutofit/>
          </a:bodyPr>
          <a:lstStyle/>
          <a:p>
            <a:pPr indent="0" lvl="0" marL="1778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Calibri"/>
              <a:ea typeface="Calibri"/>
              <a:cs typeface="Calibri"/>
              <a:sym typeface="Calibri"/>
            </a:endParaRPr>
          </a:p>
          <a:p>
            <a:pPr indent="-508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Calibri"/>
              <a:ea typeface="Calibri"/>
              <a:cs typeface="Calibri"/>
              <a:sym typeface="Calibri"/>
            </a:endParaRPr>
          </a:p>
          <a:p>
            <a:pPr indent="-76200" lvl="1" marL="685800" marR="0" rtl="0" algn="l">
              <a:lnSpc>
                <a:spcPct val="90000"/>
              </a:lnSpc>
              <a:spcBef>
                <a:spcPts val="500"/>
              </a:spcBef>
              <a:spcAft>
                <a:spcPts val="0"/>
              </a:spcAft>
              <a:buClr>
                <a:schemeClr val="dk1"/>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593" name="Shape 59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spcBef>
                <a:spcPts val="0"/>
              </a:spcBef>
              <a:spcAft>
                <a:spcPts val="0"/>
              </a:spcAft>
              <a:buClr>
                <a:srgbClr val="000000"/>
              </a:buClr>
              <a:buFont typeface="Arial"/>
              <a:buNone/>
            </a:pPr>
            <a:fld id="{00000000-1234-1234-1234-123412341234}" type="slidenum">
              <a:rPr lang="en-US"/>
              <a:t>‹#›</a:t>
            </a:fld>
            <a:endParaRPr/>
          </a:p>
        </p:txBody>
      </p:sp>
      <p:pic>
        <p:nvPicPr>
          <p:cNvPr id="594" name="Shape 594"/>
          <p:cNvPicPr preferRelativeResize="0"/>
          <p:nvPr/>
        </p:nvPicPr>
        <p:blipFill>
          <a:blip r:embed="rId3">
            <a:alphaModFix/>
          </a:blip>
          <a:stretch>
            <a:fillRect/>
          </a:stretch>
        </p:blipFill>
        <p:spPr>
          <a:xfrm>
            <a:off x="838200" y="1690829"/>
            <a:ext cx="5334001" cy="4142270"/>
          </a:xfrm>
          <a:prstGeom prst="rect">
            <a:avLst/>
          </a:prstGeom>
          <a:noFill/>
          <a:ln>
            <a:noFill/>
          </a:ln>
        </p:spPr>
      </p:pic>
      <p:pic>
        <p:nvPicPr>
          <p:cNvPr id="595" name="Shape 595"/>
          <p:cNvPicPr preferRelativeResize="0"/>
          <p:nvPr/>
        </p:nvPicPr>
        <p:blipFill>
          <a:blip r:embed="rId4">
            <a:alphaModFix/>
          </a:blip>
          <a:stretch>
            <a:fillRect/>
          </a:stretch>
        </p:blipFill>
        <p:spPr>
          <a:xfrm>
            <a:off x="6455102" y="1632312"/>
            <a:ext cx="4751124" cy="4737826"/>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9" name="Shape 599"/>
        <p:cNvGrpSpPr/>
        <p:nvPr/>
      </p:nvGrpSpPr>
      <p:grpSpPr>
        <a:xfrm>
          <a:off x="0" y="0"/>
          <a:ext cx="0" cy="0"/>
          <a:chOff x="0" y="0"/>
          <a:chExt cx="0" cy="0"/>
        </a:xfrm>
      </p:grpSpPr>
      <p:sp>
        <p:nvSpPr>
          <p:cNvPr id="600" name="Shape 600"/>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chemeClr val="dk1"/>
              </a:buClr>
              <a:buSzPts val="6000"/>
              <a:buFont typeface="Calibri"/>
              <a:buNone/>
            </a:pPr>
            <a:r>
              <a:rPr b="0" i="0" lang="en-US" sz="6000" u="none" cap="none" strike="noStrike">
                <a:solidFill>
                  <a:schemeClr val="dk1"/>
                </a:solidFill>
                <a:latin typeface="Calibri"/>
                <a:ea typeface="Calibri"/>
                <a:cs typeface="Calibri"/>
                <a:sym typeface="Calibri"/>
              </a:rPr>
              <a:t>Making Documents Accessible</a:t>
            </a:r>
            <a:endParaRPr b="0" i="0" sz="6000" u="none" cap="none" strike="noStrike">
              <a:solidFill>
                <a:schemeClr val="dk1"/>
              </a:solidFill>
              <a:latin typeface="Calibri"/>
              <a:ea typeface="Calibri"/>
              <a:cs typeface="Calibri"/>
              <a:sym typeface="Calibri"/>
            </a:endParaRPr>
          </a:p>
        </p:txBody>
      </p:sp>
      <p:sp>
        <p:nvSpPr>
          <p:cNvPr id="601" name="Shape 601"/>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888888"/>
              </a:buClr>
              <a:buSzPts val="2400"/>
              <a:buFont typeface="Arial"/>
              <a:buNone/>
            </a:pPr>
            <a:r>
              <a:rPr b="0" i="0" lang="en-US" sz="2400" u="none" cap="none" strike="noStrike">
                <a:solidFill>
                  <a:srgbClr val="888888"/>
                </a:solidFill>
                <a:latin typeface="Calibri"/>
                <a:ea typeface="Calibri"/>
                <a:cs typeface="Calibri"/>
                <a:sym typeface="Calibri"/>
              </a:rPr>
              <a:t>PDFS, OCR</a:t>
            </a:r>
            <a:endParaRPr b="0" i="0" sz="2400" u="none" cap="none" strike="noStrike">
              <a:solidFill>
                <a:srgbClr val="000000"/>
              </a:solidFill>
              <a:latin typeface="Calibri"/>
              <a:ea typeface="Calibri"/>
              <a:cs typeface="Calibri"/>
              <a:sym typeface="Calibri"/>
            </a:endParaRPr>
          </a:p>
        </p:txBody>
      </p:sp>
      <p:sp>
        <p:nvSpPr>
          <p:cNvPr id="602" name="Shape 60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5" name="Shape 125"/>
        <p:cNvGrpSpPr/>
        <p:nvPr/>
      </p:nvGrpSpPr>
      <p:grpSpPr>
        <a:xfrm>
          <a:off x="0" y="0"/>
          <a:ext cx="0" cy="0"/>
          <a:chOff x="0" y="0"/>
          <a:chExt cx="0" cy="0"/>
        </a:xfrm>
      </p:grpSpPr>
      <p:sp>
        <p:nvSpPr>
          <p:cNvPr id="126" name="Shape 126"/>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Calibri"/>
              <a:buNone/>
            </a:pPr>
            <a:r>
              <a:rPr lang="en-US"/>
              <a:t>Page Properties &amp; Parameters</a:t>
            </a:r>
            <a:endParaRPr/>
          </a:p>
        </p:txBody>
      </p:sp>
      <p:sp>
        <p:nvSpPr>
          <p:cNvPr id="127" name="Shape 12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pic>
        <p:nvPicPr>
          <p:cNvPr id="128" name="Shape 128"/>
          <p:cNvPicPr preferRelativeResize="0"/>
          <p:nvPr/>
        </p:nvPicPr>
        <p:blipFill>
          <a:blip r:embed="rId3">
            <a:alphaModFix/>
          </a:blip>
          <a:stretch>
            <a:fillRect/>
          </a:stretch>
        </p:blipFill>
        <p:spPr>
          <a:xfrm>
            <a:off x="838200" y="1843225"/>
            <a:ext cx="8693378" cy="4360725"/>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7" name="Shape 607"/>
        <p:cNvGrpSpPr/>
        <p:nvPr/>
      </p:nvGrpSpPr>
      <p:grpSpPr>
        <a:xfrm>
          <a:off x="0" y="0"/>
          <a:ext cx="0" cy="0"/>
          <a:chOff x="0" y="0"/>
          <a:chExt cx="0" cy="0"/>
        </a:xfrm>
      </p:grpSpPr>
      <p:sp>
        <p:nvSpPr>
          <p:cNvPr id="608" name="Shape 60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Calibri"/>
              <a:buNone/>
            </a:pPr>
            <a:r>
              <a:rPr b="0" i="0" lang="en-US" sz="4400" u="none" cap="none" strike="noStrike">
                <a:solidFill>
                  <a:schemeClr val="dk1"/>
                </a:solidFill>
                <a:latin typeface="Calibri"/>
                <a:ea typeface="Calibri"/>
                <a:cs typeface="Calibri"/>
                <a:sym typeface="Calibri"/>
              </a:rPr>
              <a:t>Making Documents Accessible</a:t>
            </a:r>
            <a:endParaRPr b="0" i="0" sz="4400" u="none" cap="none" strike="noStrike">
              <a:solidFill>
                <a:schemeClr val="dk1"/>
              </a:solidFill>
              <a:latin typeface="Calibri"/>
              <a:ea typeface="Calibri"/>
              <a:cs typeface="Calibri"/>
              <a:sym typeface="Calibri"/>
            </a:endParaRPr>
          </a:p>
        </p:txBody>
      </p:sp>
      <p:sp>
        <p:nvSpPr>
          <p:cNvPr id="609" name="Shape 60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p>
            <a:pPr indent="-228600" lvl="0" marL="228600" marR="0" rtl="0" algn="l">
              <a:lnSpc>
                <a:spcPct val="90000"/>
              </a:lnSpc>
              <a:spcBef>
                <a:spcPts val="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The core steps needed for accessibility are the same regardless of whether your document is in HTML, Microsoft Word, Adobe PDF, or another document format</a:t>
            </a:r>
            <a:endParaRPr/>
          </a:p>
          <a:p>
            <a:pPr indent="-228600" lvl="0" marL="228600" marR="0" rtl="0" algn="l">
              <a:lnSpc>
                <a:spcPct val="90000"/>
              </a:lnSpc>
              <a:spcBef>
                <a:spcPts val="1000"/>
              </a:spcBef>
              <a:spcAft>
                <a:spcPts val="0"/>
              </a:spcAft>
              <a:buClr>
                <a:schemeClr val="dk1"/>
              </a:buClr>
              <a:buSzPts val="2800"/>
              <a:buFont typeface="Arial"/>
              <a:buChar char="•"/>
            </a:pPr>
            <a:r>
              <a:rPr lang="en-US"/>
              <a:t>Add document title</a:t>
            </a:r>
            <a:endParaRPr/>
          </a:p>
          <a:p>
            <a:pPr indent="-228600" lvl="0" marL="228600" marR="0" rtl="0" algn="l">
              <a:lnSpc>
                <a:spcPct val="90000"/>
              </a:lnSpc>
              <a:spcBef>
                <a:spcPts val="1000"/>
              </a:spcBef>
              <a:spcAft>
                <a:spcPts val="0"/>
              </a:spcAft>
              <a:buClr>
                <a:schemeClr val="dk1"/>
              </a:buClr>
              <a:buSzPts val="2800"/>
              <a:buFont typeface="Arial"/>
              <a:buChar char="•"/>
            </a:pPr>
            <a:r>
              <a:rPr lang="en-US"/>
              <a:t>Identify document language</a:t>
            </a:r>
            <a:endParaRPr/>
          </a:p>
          <a:p>
            <a:pPr indent="-228600" lvl="0" marL="228600" marR="0" rtl="0" algn="l">
              <a:lnSpc>
                <a:spcPct val="90000"/>
              </a:lnSpc>
              <a:spcBef>
                <a:spcPts val="100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Use headings</a:t>
            </a:r>
            <a:endParaRPr/>
          </a:p>
          <a:p>
            <a:pPr indent="-228600" lvl="0" marL="228600" marR="0" rtl="0" algn="l">
              <a:lnSpc>
                <a:spcPct val="90000"/>
              </a:lnSpc>
              <a:spcBef>
                <a:spcPts val="100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Use lists</a:t>
            </a:r>
            <a:endParaRPr/>
          </a:p>
          <a:p>
            <a:pPr indent="-228600" lvl="0" marL="228600" marR="0" rtl="0" algn="l">
              <a:lnSpc>
                <a:spcPct val="90000"/>
              </a:lnSpc>
              <a:spcBef>
                <a:spcPts val="100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Add alternate text to images</a:t>
            </a:r>
            <a:endParaRPr/>
          </a:p>
          <a:p>
            <a:pPr indent="-508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Calibri"/>
              <a:ea typeface="Calibri"/>
              <a:cs typeface="Calibri"/>
              <a:sym typeface="Calibri"/>
            </a:endParaRPr>
          </a:p>
          <a:p>
            <a:pPr indent="-76200" lvl="1" marL="685800" marR="0" rtl="0" algn="l">
              <a:lnSpc>
                <a:spcPct val="90000"/>
              </a:lnSpc>
              <a:spcBef>
                <a:spcPts val="500"/>
              </a:spcBef>
              <a:spcAft>
                <a:spcPts val="0"/>
              </a:spcAft>
              <a:buClr>
                <a:schemeClr val="dk1"/>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610" name="Shape 6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5" name="Shape 615"/>
        <p:cNvGrpSpPr/>
        <p:nvPr/>
      </p:nvGrpSpPr>
      <p:grpSpPr>
        <a:xfrm>
          <a:off x="0" y="0"/>
          <a:ext cx="0" cy="0"/>
          <a:chOff x="0" y="0"/>
          <a:chExt cx="0" cy="0"/>
        </a:xfrm>
      </p:grpSpPr>
      <p:sp>
        <p:nvSpPr>
          <p:cNvPr id="616" name="Shape 61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Calibri"/>
              <a:buNone/>
            </a:pPr>
            <a:r>
              <a:rPr b="0" i="0" lang="en-US" sz="4400" u="none" cap="none" strike="noStrike">
                <a:solidFill>
                  <a:schemeClr val="dk1"/>
                </a:solidFill>
                <a:latin typeface="Calibri"/>
                <a:ea typeface="Calibri"/>
                <a:cs typeface="Calibri"/>
                <a:sym typeface="Calibri"/>
              </a:rPr>
              <a:t>Making Documents Accessible</a:t>
            </a:r>
            <a:endParaRPr b="0" i="0" sz="4400" u="none" cap="none" strike="noStrike">
              <a:solidFill>
                <a:schemeClr val="dk1"/>
              </a:solidFill>
              <a:latin typeface="Calibri"/>
              <a:ea typeface="Calibri"/>
              <a:cs typeface="Calibri"/>
              <a:sym typeface="Calibri"/>
            </a:endParaRPr>
          </a:p>
        </p:txBody>
      </p:sp>
      <p:sp>
        <p:nvSpPr>
          <p:cNvPr id="617" name="Shape 61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p>
            <a:pPr indent="-228600" lvl="0" marL="228600" marR="0" rtl="0" algn="l">
              <a:lnSpc>
                <a:spcPct val="90000"/>
              </a:lnSpc>
              <a:spcBef>
                <a:spcPts val="0"/>
              </a:spcBef>
              <a:spcAft>
                <a:spcPts val="0"/>
              </a:spcAft>
              <a:buClr>
                <a:schemeClr val="dk1"/>
              </a:buClr>
              <a:buSzPts val="2800"/>
              <a:buFont typeface="Arial"/>
              <a:buChar char="•"/>
            </a:pPr>
            <a:r>
              <a:rPr lang="en-US"/>
              <a:t>MS Word guidelines: </a:t>
            </a:r>
            <a:r>
              <a:rPr lang="en-US" u="sng">
                <a:solidFill>
                  <a:schemeClr val="hlink"/>
                </a:solidFill>
                <a:hlinkClick r:id="rId3"/>
              </a:rPr>
              <a:t>https://support.office.com/en-us/article/make-your-word-documents-accessible-d9bf3683-87ac-47ea-b91a-78dcacb3c66d</a:t>
            </a:r>
            <a:endParaRPr/>
          </a:p>
          <a:p>
            <a:pPr indent="-228600" lvl="0" marL="228600" marR="0" rtl="0" algn="l">
              <a:lnSpc>
                <a:spcPct val="90000"/>
              </a:lnSpc>
              <a:spcBef>
                <a:spcPts val="500"/>
              </a:spcBef>
              <a:spcAft>
                <a:spcPts val="0"/>
              </a:spcAft>
              <a:buClr>
                <a:schemeClr val="dk1"/>
              </a:buClr>
              <a:buSzPts val="2800"/>
              <a:buFont typeface="Arial"/>
              <a:buChar char="•"/>
            </a:pPr>
            <a:r>
              <a:rPr lang="en-US"/>
              <a:t>Adobe guidelines: </a:t>
            </a:r>
            <a:r>
              <a:rPr lang="en-US" u="sng">
                <a:solidFill>
                  <a:schemeClr val="hlink"/>
                </a:solidFill>
                <a:hlinkClick r:id="rId4"/>
              </a:rPr>
              <a:t>https://www.adobe.com/accessibility/products/indesign.html</a:t>
            </a:r>
            <a:endParaRPr/>
          </a:p>
          <a:p>
            <a:pPr indent="-228600" lvl="0" marL="228600" marR="0" rtl="0" algn="l">
              <a:lnSpc>
                <a:spcPct val="90000"/>
              </a:lnSpc>
              <a:spcBef>
                <a:spcPts val="500"/>
              </a:spcBef>
              <a:spcAft>
                <a:spcPts val="0"/>
              </a:spcAft>
              <a:buClr>
                <a:schemeClr val="dk1"/>
              </a:buClr>
              <a:buSzPts val="2800"/>
              <a:buFont typeface="Arial"/>
              <a:buChar char="•"/>
            </a:pPr>
            <a:r>
              <a:rPr lang="en-US"/>
              <a:t>PDFs are only as accessible as the document from which they are created</a:t>
            </a:r>
            <a:endParaRPr>
              <a:solidFill>
                <a:srgbClr val="FF0000"/>
              </a:solidFill>
            </a:endParaRPr>
          </a:p>
          <a:p>
            <a:pPr indent="-508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Calibri"/>
              <a:ea typeface="Calibri"/>
              <a:cs typeface="Calibri"/>
              <a:sym typeface="Calibri"/>
            </a:endParaRPr>
          </a:p>
          <a:p>
            <a:pPr indent="-508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Calibri"/>
              <a:ea typeface="Calibri"/>
              <a:cs typeface="Calibri"/>
              <a:sym typeface="Calibri"/>
            </a:endParaRPr>
          </a:p>
          <a:p>
            <a:pPr indent="-76200" lvl="1" marL="685800" marR="0" rtl="0" algn="l">
              <a:lnSpc>
                <a:spcPct val="90000"/>
              </a:lnSpc>
              <a:spcBef>
                <a:spcPts val="500"/>
              </a:spcBef>
              <a:spcAft>
                <a:spcPts val="0"/>
              </a:spcAft>
              <a:buClr>
                <a:schemeClr val="dk1"/>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618" name="Shape 6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2" name="Shape 622"/>
        <p:cNvGrpSpPr/>
        <p:nvPr/>
      </p:nvGrpSpPr>
      <p:grpSpPr>
        <a:xfrm>
          <a:off x="0" y="0"/>
          <a:ext cx="0" cy="0"/>
          <a:chOff x="0" y="0"/>
          <a:chExt cx="0" cy="0"/>
        </a:xfrm>
      </p:grpSpPr>
      <p:sp>
        <p:nvSpPr>
          <p:cNvPr id="623" name="Shape 623"/>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chemeClr val="dk1"/>
              </a:buClr>
              <a:buSzPts val="6000"/>
              <a:buFont typeface="Calibri"/>
              <a:buNone/>
            </a:pPr>
            <a:r>
              <a:rPr b="0" i="0" lang="en-US" sz="6000" u="none" cap="none" strike="noStrike">
                <a:solidFill>
                  <a:schemeClr val="dk1"/>
                </a:solidFill>
                <a:latin typeface="Calibri"/>
                <a:ea typeface="Calibri"/>
                <a:cs typeface="Calibri"/>
                <a:sym typeface="Calibri"/>
              </a:rPr>
              <a:t>Media Accessibility</a:t>
            </a:r>
            <a:endParaRPr b="0" i="0" sz="6000" u="none" cap="none" strike="noStrike">
              <a:solidFill>
                <a:schemeClr val="dk1"/>
              </a:solidFill>
              <a:latin typeface="Calibri"/>
              <a:ea typeface="Calibri"/>
              <a:cs typeface="Calibri"/>
              <a:sym typeface="Calibri"/>
            </a:endParaRPr>
          </a:p>
        </p:txBody>
      </p:sp>
      <p:sp>
        <p:nvSpPr>
          <p:cNvPr id="624" name="Shape 624"/>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888888"/>
              </a:buClr>
              <a:buSzPts val="2400"/>
              <a:buFont typeface="Arial"/>
              <a:buNone/>
            </a:pPr>
            <a:r>
              <a:rPr b="0" i="0" lang="en-US" sz="2400" u="none" cap="none" strike="noStrike">
                <a:solidFill>
                  <a:srgbClr val="888888"/>
                </a:solidFill>
                <a:latin typeface="Calibri"/>
                <a:ea typeface="Calibri"/>
                <a:cs typeface="Calibri"/>
                <a:sym typeface="Calibri"/>
              </a:rPr>
              <a:t>Videos, </a:t>
            </a:r>
            <a:r>
              <a:rPr lang="en-US"/>
              <a:t>Social Media, Broadcast &amp; Marketing Emails</a:t>
            </a:r>
            <a:endParaRPr b="0" i="0" sz="2400" u="none" cap="none" strike="noStrike">
              <a:solidFill>
                <a:srgbClr val="888888"/>
              </a:solidFill>
              <a:latin typeface="Calibri"/>
              <a:ea typeface="Calibri"/>
              <a:cs typeface="Calibri"/>
              <a:sym typeface="Calibri"/>
            </a:endParaRPr>
          </a:p>
        </p:txBody>
      </p:sp>
      <p:sp>
        <p:nvSpPr>
          <p:cNvPr id="625" name="Shape 6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0" name="Shape 630"/>
        <p:cNvGrpSpPr/>
        <p:nvPr/>
      </p:nvGrpSpPr>
      <p:grpSpPr>
        <a:xfrm>
          <a:off x="0" y="0"/>
          <a:ext cx="0" cy="0"/>
          <a:chOff x="0" y="0"/>
          <a:chExt cx="0" cy="0"/>
        </a:xfrm>
      </p:grpSpPr>
      <p:sp>
        <p:nvSpPr>
          <p:cNvPr id="631" name="Shape 631"/>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Calibri"/>
              <a:buNone/>
            </a:pPr>
            <a:r>
              <a:rPr b="0" i="0" lang="en-US" sz="4400" u="none" cap="none" strike="noStrike">
                <a:solidFill>
                  <a:schemeClr val="dk1"/>
                </a:solidFill>
                <a:latin typeface="Calibri"/>
                <a:ea typeface="Calibri"/>
                <a:cs typeface="Calibri"/>
                <a:sym typeface="Calibri"/>
              </a:rPr>
              <a:t>Media Accessibility</a:t>
            </a:r>
            <a:endParaRPr/>
          </a:p>
        </p:txBody>
      </p:sp>
      <p:sp>
        <p:nvSpPr>
          <p:cNvPr id="632" name="Shape 632"/>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Autofit/>
          </a:bodyPr>
          <a:lstStyle/>
          <a:p>
            <a:pPr indent="-228600" lvl="0" marL="228600" marR="0" rtl="0" algn="l">
              <a:lnSpc>
                <a:spcPct val="90000"/>
              </a:lnSpc>
              <a:spcBef>
                <a:spcPts val="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Videos</a:t>
            </a:r>
            <a:endParaRPr/>
          </a:p>
          <a:p>
            <a:pPr indent="-228600" lvl="1" marL="685800" marR="0" rtl="0" algn="l">
              <a:lnSpc>
                <a:spcPct val="90000"/>
              </a:lnSpc>
              <a:spcBef>
                <a:spcPts val="50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All videos must come through Strategic Communications for approval</a:t>
            </a:r>
            <a:endParaRPr/>
          </a:p>
          <a:p>
            <a:pPr indent="-228600" lvl="1" marL="685800" marR="0" rtl="0" algn="l">
              <a:lnSpc>
                <a:spcPct val="90000"/>
              </a:lnSpc>
              <a:spcBef>
                <a:spcPts val="50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All videos must have closed captioning or a transcri</a:t>
            </a:r>
            <a:r>
              <a:rPr lang="en-US"/>
              <a:t>pt</a:t>
            </a:r>
            <a:endParaRPr/>
          </a:p>
          <a:p>
            <a:pPr indent="-228600" lvl="1" marL="685800" marR="0" rtl="0" algn="l">
              <a:lnSpc>
                <a:spcPct val="90000"/>
              </a:lnSpc>
              <a:spcBef>
                <a:spcPts val="500"/>
              </a:spcBef>
              <a:spcAft>
                <a:spcPts val="0"/>
              </a:spcAft>
              <a:buClr>
                <a:srgbClr val="000000"/>
              </a:buClr>
              <a:buSzPts val="2400"/>
              <a:buFont typeface="Arial"/>
              <a:buChar char="•"/>
            </a:pPr>
            <a:r>
              <a:rPr lang="en-US">
                <a:solidFill>
                  <a:srgbClr val="000000"/>
                </a:solidFill>
              </a:rPr>
              <a:t>If faculty members want to publish recordings of lectures online, they must contact the Online Accessibility Working Group to make videos or audio compliant or offer an equally effective alternate access</a:t>
            </a:r>
            <a:endParaRPr>
              <a:solidFill>
                <a:srgbClr val="000000"/>
              </a:solidFill>
            </a:endParaRPr>
          </a:p>
          <a:p>
            <a:pPr indent="0" lvl="0" marL="1778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Calibri"/>
              <a:ea typeface="Calibri"/>
              <a:cs typeface="Calibri"/>
              <a:sym typeface="Calibri"/>
            </a:endParaRPr>
          </a:p>
          <a:p>
            <a:pPr indent="-508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Calibri"/>
              <a:ea typeface="Calibri"/>
              <a:cs typeface="Calibri"/>
              <a:sym typeface="Calibri"/>
            </a:endParaRPr>
          </a:p>
          <a:p>
            <a:pPr indent="-508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Calibri"/>
              <a:ea typeface="Calibri"/>
              <a:cs typeface="Calibri"/>
              <a:sym typeface="Calibri"/>
            </a:endParaRPr>
          </a:p>
          <a:p>
            <a:pPr indent="-76200" lvl="1" marL="685800" marR="0" rtl="0" algn="l">
              <a:lnSpc>
                <a:spcPct val="90000"/>
              </a:lnSpc>
              <a:spcBef>
                <a:spcPts val="500"/>
              </a:spcBef>
              <a:spcAft>
                <a:spcPts val="0"/>
              </a:spcAft>
              <a:buClr>
                <a:schemeClr val="dk1"/>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633" name="Shape 63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8" name="Shape 638"/>
        <p:cNvGrpSpPr/>
        <p:nvPr/>
      </p:nvGrpSpPr>
      <p:grpSpPr>
        <a:xfrm>
          <a:off x="0" y="0"/>
          <a:ext cx="0" cy="0"/>
          <a:chOff x="0" y="0"/>
          <a:chExt cx="0" cy="0"/>
        </a:xfrm>
      </p:grpSpPr>
      <p:sp>
        <p:nvSpPr>
          <p:cNvPr id="639" name="Shape 63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Calibri"/>
              <a:buNone/>
            </a:pPr>
            <a:r>
              <a:rPr b="0" i="0" lang="en-US" sz="4400" u="none" cap="none" strike="noStrike">
                <a:solidFill>
                  <a:schemeClr val="dk1"/>
                </a:solidFill>
                <a:latin typeface="Calibri"/>
                <a:ea typeface="Calibri"/>
                <a:cs typeface="Calibri"/>
                <a:sym typeface="Calibri"/>
              </a:rPr>
              <a:t>Media Accessibility</a:t>
            </a:r>
            <a:endParaRPr/>
          </a:p>
        </p:txBody>
      </p:sp>
      <p:sp>
        <p:nvSpPr>
          <p:cNvPr id="640" name="Shape 64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p>
            <a:pPr indent="-228600" lvl="0" marL="228600" marR="0" rtl="0" algn="l">
              <a:lnSpc>
                <a:spcPct val="90000"/>
              </a:lnSpc>
              <a:spcBef>
                <a:spcPts val="0"/>
              </a:spcBef>
              <a:spcAft>
                <a:spcPts val="0"/>
              </a:spcAft>
              <a:buClr>
                <a:srgbClr val="000000"/>
              </a:buClr>
              <a:buSzPts val="2800"/>
              <a:buFont typeface="Arial"/>
              <a:buChar char="•"/>
            </a:pPr>
            <a:r>
              <a:rPr b="0" i="0" lang="en-US" sz="2800" u="none" cap="none" strike="noStrike">
                <a:solidFill>
                  <a:srgbClr val="000000"/>
                </a:solidFill>
                <a:latin typeface="Calibri"/>
                <a:ea typeface="Calibri"/>
                <a:cs typeface="Calibri"/>
                <a:sym typeface="Calibri"/>
              </a:rPr>
              <a:t>Social Media</a:t>
            </a:r>
            <a:endParaRPr>
              <a:solidFill>
                <a:srgbClr val="000000"/>
              </a:solidFill>
            </a:endParaRPr>
          </a:p>
          <a:p>
            <a:pPr indent="-228600" lvl="1" marL="685800" marR="0" rtl="0" algn="l">
              <a:lnSpc>
                <a:spcPct val="90000"/>
              </a:lnSpc>
              <a:spcBef>
                <a:spcPts val="500"/>
              </a:spcBef>
              <a:spcAft>
                <a:spcPts val="0"/>
              </a:spcAft>
              <a:buClr>
                <a:srgbClr val="000000"/>
              </a:buClr>
              <a:buSzPts val="2400"/>
              <a:buFont typeface="Arial"/>
              <a:buChar char="•"/>
            </a:pPr>
            <a:r>
              <a:rPr lang="en-US">
                <a:solidFill>
                  <a:srgbClr val="000000"/>
                </a:solidFill>
              </a:rPr>
              <a:t>Images must have captions</a:t>
            </a:r>
            <a:endParaRPr>
              <a:solidFill>
                <a:srgbClr val="000000"/>
              </a:solidFill>
            </a:endParaRPr>
          </a:p>
          <a:p>
            <a:pPr indent="-228600" lvl="1" marL="685800" marR="0" rtl="0" algn="l">
              <a:lnSpc>
                <a:spcPct val="90000"/>
              </a:lnSpc>
              <a:spcBef>
                <a:spcPts val="500"/>
              </a:spcBef>
              <a:spcAft>
                <a:spcPts val="0"/>
              </a:spcAft>
              <a:buClr>
                <a:srgbClr val="000000"/>
              </a:buClr>
              <a:buSzPts val="2400"/>
              <a:buFont typeface="Arial"/>
              <a:buChar char="•"/>
            </a:pPr>
            <a:r>
              <a:rPr lang="en-US">
                <a:solidFill>
                  <a:srgbClr val="000000"/>
                </a:solidFill>
              </a:rPr>
              <a:t>Videos must have captions or a transcript</a:t>
            </a:r>
            <a:endParaRPr>
              <a:solidFill>
                <a:srgbClr val="000000"/>
              </a:solidFill>
            </a:endParaRPr>
          </a:p>
          <a:p>
            <a:pPr indent="-228600" lvl="1" marL="685800" marR="0" rtl="0" algn="l">
              <a:lnSpc>
                <a:spcPct val="90000"/>
              </a:lnSpc>
              <a:spcBef>
                <a:spcPts val="500"/>
              </a:spcBef>
              <a:spcAft>
                <a:spcPts val="0"/>
              </a:spcAft>
              <a:buClr>
                <a:srgbClr val="000000"/>
              </a:buClr>
              <a:buSzPts val="2400"/>
              <a:buFont typeface="Arial"/>
              <a:buChar char="•"/>
            </a:pPr>
            <a:r>
              <a:rPr lang="en-US">
                <a:solidFill>
                  <a:srgbClr val="000000"/>
                </a:solidFill>
              </a:rPr>
              <a:t>Guidelines posted at http://lsu.edu/accessibility/</a:t>
            </a:r>
            <a:endParaRPr>
              <a:solidFill>
                <a:srgbClr val="000000"/>
              </a:solidFill>
            </a:endParaRPr>
          </a:p>
          <a:p>
            <a:pPr indent="-508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Calibri"/>
              <a:ea typeface="Calibri"/>
              <a:cs typeface="Calibri"/>
              <a:sym typeface="Calibri"/>
            </a:endParaRPr>
          </a:p>
          <a:p>
            <a:pPr indent="-508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Calibri"/>
              <a:ea typeface="Calibri"/>
              <a:cs typeface="Calibri"/>
              <a:sym typeface="Calibri"/>
            </a:endParaRPr>
          </a:p>
          <a:p>
            <a:pPr indent="-508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Calibri"/>
              <a:ea typeface="Calibri"/>
              <a:cs typeface="Calibri"/>
              <a:sym typeface="Calibri"/>
            </a:endParaRPr>
          </a:p>
          <a:p>
            <a:pPr indent="-508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Calibri"/>
              <a:ea typeface="Calibri"/>
              <a:cs typeface="Calibri"/>
              <a:sym typeface="Calibri"/>
            </a:endParaRPr>
          </a:p>
          <a:p>
            <a:pPr indent="-76200" lvl="1" marL="685800" marR="0" rtl="0" algn="l">
              <a:lnSpc>
                <a:spcPct val="90000"/>
              </a:lnSpc>
              <a:spcBef>
                <a:spcPts val="500"/>
              </a:spcBef>
              <a:spcAft>
                <a:spcPts val="0"/>
              </a:spcAft>
              <a:buClr>
                <a:schemeClr val="dk1"/>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641" name="Shape 64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6" name="Shape 646"/>
        <p:cNvGrpSpPr/>
        <p:nvPr/>
      </p:nvGrpSpPr>
      <p:grpSpPr>
        <a:xfrm>
          <a:off x="0" y="0"/>
          <a:ext cx="0" cy="0"/>
          <a:chOff x="0" y="0"/>
          <a:chExt cx="0" cy="0"/>
        </a:xfrm>
      </p:grpSpPr>
      <p:sp>
        <p:nvSpPr>
          <p:cNvPr id="647" name="Shape 647"/>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Calibri"/>
              <a:buNone/>
            </a:pPr>
            <a:r>
              <a:rPr b="0" i="0" lang="en-US" sz="4400" u="none" cap="none" strike="noStrike">
                <a:solidFill>
                  <a:schemeClr val="dk1"/>
                </a:solidFill>
                <a:latin typeface="Calibri"/>
                <a:ea typeface="Calibri"/>
                <a:cs typeface="Calibri"/>
                <a:sym typeface="Calibri"/>
              </a:rPr>
              <a:t>Media Accessibility</a:t>
            </a:r>
            <a:endParaRPr/>
          </a:p>
        </p:txBody>
      </p:sp>
      <p:sp>
        <p:nvSpPr>
          <p:cNvPr id="648" name="Shape 648"/>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Autofit/>
          </a:bodyPr>
          <a:lstStyle/>
          <a:p>
            <a:pPr indent="-228600" lvl="0" marL="228600" marR="0" rtl="0" algn="l">
              <a:lnSpc>
                <a:spcPct val="90000"/>
              </a:lnSpc>
              <a:spcBef>
                <a:spcPts val="0"/>
              </a:spcBef>
              <a:spcAft>
                <a:spcPts val="0"/>
              </a:spcAft>
              <a:buClr>
                <a:srgbClr val="000000"/>
              </a:buClr>
              <a:buSzPts val="2800"/>
              <a:buFont typeface="Arial"/>
              <a:buChar char="•"/>
            </a:pPr>
            <a:r>
              <a:rPr lang="en-US">
                <a:solidFill>
                  <a:srgbClr val="000000"/>
                </a:solidFill>
              </a:rPr>
              <a:t>Broadcast &amp; Marketing Email</a:t>
            </a:r>
            <a:endParaRPr>
              <a:solidFill>
                <a:srgbClr val="000000"/>
              </a:solidFill>
            </a:endParaRPr>
          </a:p>
          <a:p>
            <a:pPr indent="-228600" lvl="1" marL="685800" marR="0" rtl="0" algn="l">
              <a:lnSpc>
                <a:spcPct val="90000"/>
              </a:lnSpc>
              <a:spcBef>
                <a:spcPts val="500"/>
              </a:spcBef>
              <a:spcAft>
                <a:spcPts val="0"/>
              </a:spcAft>
              <a:buClr>
                <a:srgbClr val="000000"/>
              </a:buClr>
              <a:buSzPts val="2400"/>
              <a:buFont typeface="Arial"/>
              <a:buChar char="•"/>
            </a:pPr>
            <a:r>
              <a:rPr lang="en-US">
                <a:solidFill>
                  <a:srgbClr val="000000"/>
                </a:solidFill>
              </a:rPr>
              <a:t>Descriptive subject lines</a:t>
            </a:r>
            <a:endParaRPr>
              <a:solidFill>
                <a:srgbClr val="000000"/>
              </a:solidFill>
            </a:endParaRPr>
          </a:p>
          <a:p>
            <a:pPr indent="-228600" lvl="1" marL="685800" marR="0" rtl="0" algn="l">
              <a:lnSpc>
                <a:spcPct val="90000"/>
              </a:lnSpc>
              <a:spcBef>
                <a:spcPts val="500"/>
              </a:spcBef>
              <a:spcAft>
                <a:spcPts val="0"/>
              </a:spcAft>
              <a:buClr>
                <a:srgbClr val="000000"/>
              </a:buClr>
              <a:buSzPts val="2400"/>
              <a:buFont typeface="Arial"/>
              <a:buChar char="•"/>
            </a:pPr>
            <a:r>
              <a:rPr lang="en-US">
                <a:solidFill>
                  <a:srgbClr val="000000"/>
                </a:solidFill>
              </a:rPr>
              <a:t>Use headers</a:t>
            </a:r>
            <a:endParaRPr>
              <a:solidFill>
                <a:srgbClr val="000000"/>
              </a:solidFill>
            </a:endParaRPr>
          </a:p>
          <a:p>
            <a:pPr indent="-228600" lvl="1" marL="685800" marR="0" rtl="0" algn="l">
              <a:lnSpc>
                <a:spcPct val="90000"/>
              </a:lnSpc>
              <a:spcBef>
                <a:spcPts val="500"/>
              </a:spcBef>
              <a:spcAft>
                <a:spcPts val="0"/>
              </a:spcAft>
              <a:buClr>
                <a:srgbClr val="000000"/>
              </a:buClr>
              <a:buSzPts val="2400"/>
              <a:buFont typeface="Arial"/>
              <a:buChar char="•"/>
            </a:pPr>
            <a:r>
              <a:rPr lang="en-US">
                <a:solidFill>
                  <a:srgbClr val="000000"/>
                </a:solidFill>
              </a:rPr>
              <a:t>Use color carefully</a:t>
            </a:r>
            <a:endParaRPr>
              <a:solidFill>
                <a:srgbClr val="000000"/>
              </a:solidFill>
            </a:endParaRPr>
          </a:p>
          <a:p>
            <a:pPr indent="-228600" lvl="1" marL="685800" marR="0" rtl="0" algn="l">
              <a:lnSpc>
                <a:spcPct val="90000"/>
              </a:lnSpc>
              <a:spcBef>
                <a:spcPts val="500"/>
              </a:spcBef>
              <a:spcAft>
                <a:spcPts val="0"/>
              </a:spcAft>
              <a:buClr>
                <a:srgbClr val="000000"/>
              </a:buClr>
              <a:buSzPts val="2400"/>
              <a:buFont typeface="Arial"/>
              <a:buChar char="•"/>
            </a:pPr>
            <a:r>
              <a:rPr lang="en-US">
                <a:solidFill>
                  <a:srgbClr val="000000"/>
                </a:solidFill>
              </a:rPr>
              <a:t>Avoid center aligned paragraph</a:t>
            </a:r>
            <a:endParaRPr>
              <a:solidFill>
                <a:srgbClr val="000000"/>
              </a:solidFill>
            </a:endParaRPr>
          </a:p>
          <a:p>
            <a:pPr indent="-228600" lvl="1" marL="685800" marR="0" rtl="0" algn="l">
              <a:lnSpc>
                <a:spcPct val="90000"/>
              </a:lnSpc>
              <a:spcBef>
                <a:spcPts val="500"/>
              </a:spcBef>
              <a:spcAft>
                <a:spcPts val="0"/>
              </a:spcAft>
              <a:buClr>
                <a:srgbClr val="000000"/>
              </a:buClr>
              <a:buSzPts val="2400"/>
              <a:buFont typeface="Arial"/>
              <a:buChar char="•"/>
            </a:pPr>
            <a:r>
              <a:rPr lang="en-US">
                <a:solidFill>
                  <a:srgbClr val="000000"/>
                </a:solidFill>
              </a:rPr>
              <a:t>Text, links and images</a:t>
            </a:r>
            <a:endParaRPr>
              <a:solidFill>
                <a:srgbClr val="000000"/>
              </a:solidFill>
            </a:endParaRPr>
          </a:p>
          <a:p>
            <a:pPr indent="-228600" lvl="1" marL="685800" marR="0" rtl="0" algn="l">
              <a:lnSpc>
                <a:spcPct val="90000"/>
              </a:lnSpc>
              <a:spcBef>
                <a:spcPts val="500"/>
              </a:spcBef>
              <a:spcAft>
                <a:spcPts val="0"/>
              </a:spcAft>
              <a:buClr>
                <a:srgbClr val="000000"/>
              </a:buClr>
              <a:buSzPts val="2400"/>
              <a:buFont typeface="Arial"/>
              <a:buChar char="•"/>
            </a:pPr>
            <a:r>
              <a:rPr lang="en-US">
                <a:solidFill>
                  <a:srgbClr val="000000"/>
                </a:solidFill>
              </a:rPr>
              <a:t>Include plain text version when available</a:t>
            </a:r>
            <a:endParaRPr>
              <a:solidFill>
                <a:srgbClr val="000000"/>
              </a:solidFill>
            </a:endParaRPr>
          </a:p>
          <a:p>
            <a:pPr indent="-228600" lvl="1" marL="685800" marR="0" rtl="0" algn="l">
              <a:lnSpc>
                <a:spcPct val="90000"/>
              </a:lnSpc>
              <a:spcBef>
                <a:spcPts val="500"/>
              </a:spcBef>
              <a:spcAft>
                <a:spcPts val="0"/>
              </a:spcAft>
              <a:buClr>
                <a:srgbClr val="000000"/>
              </a:buClr>
              <a:buSzPts val="2400"/>
              <a:buFont typeface="Arial"/>
              <a:buChar char="•"/>
            </a:pPr>
            <a:r>
              <a:rPr lang="en-US">
                <a:solidFill>
                  <a:srgbClr val="000000"/>
                </a:solidFill>
              </a:rPr>
              <a:t>Guidelines posted at </a:t>
            </a:r>
            <a:r>
              <a:rPr lang="en-US">
                <a:solidFill>
                  <a:srgbClr val="000000"/>
                </a:solidFill>
              </a:rPr>
              <a:t>http://lsu.edu/accessibility/</a:t>
            </a:r>
            <a:endParaRPr>
              <a:solidFill>
                <a:srgbClr val="000000"/>
              </a:solidFill>
            </a:endParaRPr>
          </a:p>
          <a:p>
            <a:pPr indent="-508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Calibri"/>
              <a:ea typeface="Calibri"/>
              <a:cs typeface="Calibri"/>
              <a:sym typeface="Calibri"/>
            </a:endParaRPr>
          </a:p>
          <a:p>
            <a:pPr indent="-508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Calibri"/>
              <a:ea typeface="Calibri"/>
              <a:cs typeface="Calibri"/>
              <a:sym typeface="Calibri"/>
            </a:endParaRPr>
          </a:p>
          <a:p>
            <a:pPr indent="-508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Calibri"/>
              <a:ea typeface="Calibri"/>
              <a:cs typeface="Calibri"/>
              <a:sym typeface="Calibri"/>
            </a:endParaRPr>
          </a:p>
          <a:p>
            <a:pPr indent="-508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Calibri"/>
              <a:ea typeface="Calibri"/>
              <a:cs typeface="Calibri"/>
              <a:sym typeface="Calibri"/>
            </a:endParaRPr>
          </a:p>
          <a:p>
            <a:pPr indent="-76200" lvl="1" marL="685800" marR="0" rtl="0" algn="l">
              <a:lnSpc>
                <a:spcPct val="90000"/>
              </a:lnSpc>
              <a:spcBef>
                <a:spcPts val="500"/>
              </a:spcBef>
              <a:spcAft>
                <a:spcPts val="0"/>
              </a:spcAft>
              <a:buClr>
                <a:schemeClr val="dk1"/>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649" name="Shape 649"/>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4" name="Shape 654"/>
        <p:cNvGrpSpPr/>
        <p:nvPr/>
      </p:nvGrpSpPr>
      <p:grpSpPr>
        <a:xfrm>
          <a:off x="0" y="0"/>
          <a:ext cx="0" cy="0"/>
          <a:chOff x="0" y="0"/>
          <a:chExt cx="0" cy="0"/>
        </a:xfrm>
      </p:grpSpPr>
      <p:sp>
        <p:nvSpPr>
          <p:cNvPr id="655" name="Shape 655"/>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Calibri"/>
              <a:buNone/>
            </a:pPr>
            <a:r>
              <a:rPr b="0" i="0" lang="en-US" sz="4400" u="none" cap="none" strike="noStrike">
                <a:solidFill>
                  <a:schemeClr val="dk1"/>
                </a:solidFill>
                <a:latin typeface="Calibri"/>
                <a:ea typeface="Calibri"/>
                <a:cs typeface="Calibri"/>
                <a:sym typeface="Calibri"/>
              </a:rPr>
              <a:t>Media Accessibility</a:t>
            </a:r>
            <a:endParaRPr/>
          </a:p>
        </p:txBody>
      </p:sp>
      <p:sp>
        <p:nvSpPr>
          <p:cNvPr id="656" name="Shape 656"/>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Autofit/>
          </a:bodyPr>
          <a:lstStyle/>
          <a:p>
            <a:pPr indent="0" lvl="0" marL="1778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Calibri"/>
              <a:ea typeface="Calibri"/>
              <a:cs typeface="Calibri"/>
              <a:sym typeface="Calibri"/>
            </a:endParaRPr>
          </a:p>
          <a:p>
            <a:pPr indent="-508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Calibri"/>
              <a:ea typeface="Calibri"/>
              <a:cs typeface="Calibri"/>
              <a:sym typeface="Calibri"/>
            </a:endParaRPr>
          </a:p>
          <a:p>
            <a:pPr indent="-508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Calibri"/>
              <a:ea typeface="Calibri"/>
              <a:cs typeface="Calibri"/>
              <a:sym typeface="Calibri"/>
            </a:endParaRPr>
          </a:p>
          <a:p>
            <a:pPr indent="-508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Calibri"/>
              <a:ea typeface="Calibri"/>
              <a:cs typeface="Calibri"/>
              <a:sym typeface="Calibri"/>
            </a:endParaRPr>
          </a:p>
          <a:p>
            <a:pPr indent="-76200" lvl="1" marL="685800" marR="0" rtl="0" algn="l">
              <a:lnSpc>
                <a:spcPct val="90000"/>
              </a:lnSpc>
              <a:spcBef>
                <a:spcPts val="500"/>
              </a:spcBef>
              <a:spcAft>
                <a:spcPts val="0"/>
              </a:spcAft>
              <a:buClr>
                <a:schemeClr val="dk1"/>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657" name="Shape 65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pic>
        <p:nvPicPr>
          <p:cNvPr id="658" name="Shape 658"/>
          <p:cNvPicPr preferRelativeResize="0"/>
          <p:nvPr/>
        </p:nvPicPr>
        <p:blipFill>
          <a:blip r:embed="rId3">
            <a:alphaModFix/>
          </a:blip>
          <a:stretch>
            <a:fillRect/>
          </a:stretch>
        </p:blipFill>
        <p:spPr>
          <a:xfrm>
            <a:off x="7201675" y="1768562"/>
            <a:ext cx="3496801" cy="4273299"/>
          </a:xfrm>
          <a:prstGeom prst="rect">
            <a:avLst/>
          </a:prstGeom>
          <a:noFill/>
          <a:ln>
            <a:noFill/>
          </a:ln>
        </p:spPr>
      </p:pic>
      <p:pic>
        <p:nvPicPr>
          <p:cNvPr id="659" name="Shape 659"/>
          <p:cNvPicPr preferRelativeResize="0"/>
          <p:nvPr/>
        </p:nvPicPr>
        <p:blipFill>
          <a:blip r:embed="rId4">
            <a:alphaModFix/>
          </a:blip>
          <a:stretch>
            <a:fillRect/>
          </a:stretch>
        </p:blipFill>
        <p:spPr>
          <a:xfrm>
            <a:off x="959350" y="1768550"/>
            <a:ext cx="5278899" cy="4669075"/>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3" name="Shape 663"/>
        <p:cNvGrpSpPr/>
        <p:nvPr/>
      </p:nvGrpSpPr>
      <p:grpSpPr>
        <a:xfrm>
          <a:off x="0" y="0"/>
          <a:ext cx="0" cy="0"/>
          <a:chOff x="0" y="0"/>
          <a:chExt cx="0" cy="0"/>
        </a:xfrm>
      </p:grpSpPr>
      <p:sp>
        <p:nvSpPr>
          <p:cNvPr id="664" name="Shape 664"/>
          <p:cNvSpPr txBox="1"/>
          <p:nvPr>
            <p:ph type="title"/>
          </p:nvPr>
        </p:nvSpPr>
        <p:spPr>
          <a:xfrm>
            <a:off x="831850" y="1709738"/>
            <a:ext cx="10515600" cy="2852700"/>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chemeClr val="dk1"/>
              </a:buClr>
              <a:buSzPts val="6000"/>
              <a:buFont typeface="Calibri"/>
              <a:buNone/>
            </a:pPr>
            <a:r>
              <a:rPr lang="en-US"/>
              <a:t>Next Steps</a:t>
            </a:r>
            <a:endParaRPr b="0" i="0" sz="6000" u="none" cap="none" strike="noStrike">
              <a:solidFill>
                <a:schemeClr val="dk1"/>
              </a:solidFill>
              <a:latin typeface="Calibri"/>
              <a:ea typeface="Calibri"/>
              <a:cs typeface="Calibri"/>
              <a:sym typeface="Calibri"/>
            </a:endParaRPr>
          </a:p>
        </p:txBody>
      </p:sp>
      <p:sp>
        <p:nvSpPr>
          <p:cNvPr id="665" name="Shape 665"/>
          <p:cNvSpPr txBox="1"/>
          <p:nvPr>
            <p:ph idx="1" type="body"/>
          </p:nvPr>
        </p:nvSpPr>
        <p:spPr>
          <a:xfrm>
            <a:off x="831850" y="4589463"/>
            <a:ext cx="10515600" cy="15003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888888"/>
              </a:buClr>
              <a:buSzPts val="2400"/>
              <a:buFont typeface="Arial"/>
              <a:buNone/>
            </a:pPr>
            <a:r>
              <a:rPr lang="en-US">
                <a:solidFill>
                  <a:srgbClr val="000000"/>
                </a:solidFill>
              </a:rPr>
              <a:t>Prevent Introducing Errors, Feedback</a:t>
            </a:r>
            <a:endParaRPr b="0" i="0" sz="2400" u="none" cap="none" strike="noStrike">
              <a:solidFill>
                <a:srgbClr val="000000"/>
              </a:solidFill>
              <a:latin typeface="Calibri"/>
              <a:ea typeface="Calibri"/>
              <a:cs typeface="Calibri"/>
              <a:sym typeface="Calibri"/>
            </a:endParaRPr>
          </a:p>
        </p:txBody>
      </p:sp>
      <p:sp>
        <p:nvSpPr>
          <p:cNvPr id="666" name="Shape 66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2" name="Shape 132"/>
        <p:cNvGrpSpPr/>
        <p:nvPr/>
      </p:nvGrpSpPr>
      <p:grpSpPr>
        <a:xfrm>
          <a:off x="0" y="0"/>
          <a:ext cx="0" cy="0"/>
          <a:chOff x="0" y="0"/>
          <a:chExt cx="0" cy="0"/>
        </a:xfrm>
      </p:grpSpPr>
      <p:sp>
        <p:nvSpPr>
          <p:cNvPr id="133" name="Shape 133"/>
          <p:cNvSpPr txBox="1"/>
          <p:nvPr>
            <p:ph type="title"/>
          </p:nvPr>
        </p:nvSpPr>
        <p:spPr>
          <a:xfrm>
            <a:off x="831850" y="1709738"/>
            <a:ext cx="10515600" cy="2852700"/>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chemeClr val="dk1"/>
              </a:buClr>
              <a:buSzPts val="6000"/>
              <a:buFont typeface="Calibri"/>
              <a:buNone/>
            </a:pPr>
            <a:r>
              <a:rPr lang="en-US"/>
              <a:t>Semantic Headings</a:t>
            </a:r>
            <a:endParaRPr b="0" i="0" sz="6000" u="none" cap="none" strike="noStrike">
              <a:solidFill>
                <a:schemeClr val="dk1"/>
              </a:solidFill>
              <a:latin typeface="Calibri"/>
              <a:ea typeface="Calibri"/>
              <a:cs typeface="Calibri"/>
              <a:sym typeface="Calibri"/>
            </a:endParaRPr>
          </a:p>
        </p:txBody>
      </p:sp>
      <p:sp>
        <p:nvSpPr>
          <p:cNvPr id="134" name="Shape 134"/>
          <p:cNvSpPr txBox="1"/>
          <p:nvPr>
            <p:ph idx="1" type="body"/>
          </p:nvPr>
        </p:nvSpPr>
        <p:spPr>
          <a:xfrm>
            <a:off x="831850" y="4589463"/>
            <a:ext cx="10515600" cy="15003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888888"/>
              </a:buClr>
              <a:buSzPts val="2400"/>
              <a:buFont typeface="Arial"/>
              <a:buNone/>
            </a:pPr>
            <a:r>
              <a:t/>
            </a:r>
            <a:endParaRPr b="0" i="0" sz="2400" u="none" cap="none" strike="noStrike">
              <a:solidFill>
                <a:srgbClr val="888888"/>
              </a:solidFill>
              <a:latin typeface="Calibri"/>
              <a:ea typeface="Calibri"/>
              <a:cs typeface="Calibri"/>
              <a:sym typeface="Calibri"/>
            </a:endParaRPr>
          </a:p>
        </p:txBody>
      </p:sp>
      <p:sp>
        <p:nvSpPr>
          <p:cNvPr id="135" name="Shape 13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0" name="Shape 140"/>
        <p:cNvGrpSpPr/>
        <p:nvPr/>
      </p:nvGrpSpPr>
      <p:grpSpPr>
        <a:xfrm>
          <a:off x="0" y="0"/>
          <a:ext cx="0" cy="0"/>
          <a:chOff x="0" y="0"/>
          <a:chExt cx="0" cy="0"/>
        </a:xfrm>
      </p:grpSpPr>
      <p:sp>
        <p:nvSpPr>
          <p:cNvPr id="141" name="Shape 14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Calibri"/>
              <a:buNone/>
            </a:pPr>
            <a:r>
              <a:rPr b="0" i="0" lang="en-US" sz="4400" u="none" cap="none" strike="noStrike">
                <a:solidFill>
                  <a:schemeClr val="dk1"/>
                </a:solidFill>
                <a:latin typeface="Calibri"/>
                <a:ea typeface="Calibri"/>
                <a:cs typeface="Calibri"/>
                <a:sym typeface="Calibri"/>
              </a:rPr>
              <a:t>Semantic Headings</a:t>
            </a:r>
            <a:endParaRPr/>
          </a:p>
        </p:txBody>
      </p:sp>
      <p:sp>
        <p:nvSpPr>
          <p:cNvPr id="142" name="Shape 14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p>
            <a:pPr indent="-228600" lvl="0" marL="228600" marR="0" rtl="0" algn="l">
              <a:lnSpc>
                <a:spcPct val="90000"/>
              </a:lnSpc>
              <a:spcBef>
                <a:spcPts val="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Purpose</a:t>
            </a:r>
            <a:endParaRPr/>
          </a:p>
          <a:p>
            <a:pPr indent="-228600" lvl="1" marL="685800" marR="0" rtl="0" algn="l">
              <a:lnSpc>
                <a:spcPct val="90000"/>
              </a:lnSpc>
              <a:spcBef>
                <a:spcPts val="50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Provides structure to a page</a:t>
            </a:r>
            <a:endParaRPr/>
          </a:p>
          <a:p>
            <a:pPr indent="-228600" lvl="1" marL="685800" marR="0" rtl="0" algn="l">
              <a:lnSpc>
                <a:spcPct val="90000"/>
              </a:lnSpc>
              <a:spcBef>
                <a:spcPts val="50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Enables users to navigate a page quickly</a:t>
            </a:r>
            <a:endParaRPr/>
          </a:p>
          <a:p>
            <a:pPr indent="-228600" lvl="0" marL="228600" marR="0" rtl="0" algn="l">
              <a:lnSpc>
                <a:spcPct val="90000"/>
              </a:lnSpc>
              <a:spcBef>
                <a:spcPts val="1000"/>
              </a:spcBef>
              <a:spcAft>
                <a:spcPts val="0"/>
              </a:spcAft>
              <a:buClr>
                <a:schemeClr val="dk1"/>
              </a:buClr>
              <a:buSzPts val="2800"/>
              <a:buFont typeface="Arial"/>
              <a:buChar char="•"/>
            </a:pPr>
            <a:r>
              <a:rPr lang="en-US"/>
              <a:t>Additional styles should not be applied to semantic headings</a:t>
            </a:r>
            <a:endParaRPr/>
          </a:p>
          <a:p>
            <a:pPr indent="-228600" lvl="0" marL="228600" rtl="0">
              <a:spcBef>
                <a:spcPts val="1000"/>
              </a:spcBef>
              <a:spcAft>
                <a:spcPts val="0"/>
              </a:spcAft>
              <a:buClr>
                <a:schemeClr val="dk1"/>
              </a:buClr>
              <a:buSzPts val="2800"/>
              <a:buFont typeface="Arial"/>
              <a:buChar char="•"/>
            </a:pPr>
            <a:r>
              <a:rPr lang="en-US"/>
              <a:t>Never use bold, italicize, underline, etc. to define sections on your site instead of headings</a:t>
            </a:r>
            <a:endParaRPr/>
          </a:p>
        </p:txBody>
      </p:sp>
      <p:sp>
        <p:nvSpPr>
          <p:cNvPr id="143" name="Shape 14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8" name="Shape 148"/>
        <p:cNvGrpSpPr/>
        <p:nvPr/>
      </p:nvGrpSpPr>
      <p:grpSpPr>
        <a:xfrm>
          <a:off x="0" y="0"/>
          <a:ext cx="0" cy="0"/>
          <a:chOff x="0" y="0"/>
          <a:chExt cx="0" cy="0"/>
        </a:xfrm>
      </p:grpSpPr>
      <p:sp>
        <p:nvSpPr>
          <p:cNvPr id="149" name="Shape 14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Calibri"/>
              <a:buNone/>
            </a:pPr>
            <a:r>
              <a:rPr b="0" i="0" lang="en-US" sz="4400" u="none" cap="none" strike="noStrike">
                <a:solidFill>
                  <a:schemeClr val="dk1"/>
                </a:solidFill>
                <a:latin typeface="Calibri"/>
                <a:ea typeface="Calibri"/>
                <a:cs typeface="Calibri"/>
                <a:sym typeface="Calibri"/>
              </a:rPr>
              <a:t>Semantic Headings</a:t>
            </a:r>
            <a:endParaRPr/>
          </a:p>
        </p:txBody>
      </p:sp>
      <p:sp>
        <p:nvSpPr>
          <p:cNvPr id="150" name="Shape 15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p>
            <a:pPr indent="-228600" lvl="0" marL="228600" marR="0" rtl="0" algn="l">
              <a:lnSpc>
                <a:spcPct val="90000"/>
              </a:lnSpc>
              <a:spcBef>
                <a:spcPts val="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H1 – Main topic of the page</a:t>
            </a:r>
            <a:endParaRPr/>
          </a:p>
          <a:p>
            <a:pPr indent="-228600" lvl="1" marL="685800" marR="0" rtl="0" algn="l">
              <a:lnSpc>
                <a:spcPct val="90000"/>
              </a:lnSpc>
              <a:spcBef>
                <a:spcPts val="50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All content pages must have one, and only one, H1 </a:t>
            </a:r>
            <a:endParaRPr b="0" i="0" sz="2400" u="none" cap="none" strike="noStrike">
              <a:solidFill>
                <a:schemeClr val="dk1"/>
              </a:solidFill>
              <a:latin typeface="Calibri"/>
              <a:ea typeface="Calibri"/>
              <a:cs typeface="Calibri"/>
              <a:sym typeface="Calibri"/>
            </a:endParaRPr>
          </a:p>
          <a:p>
            <a:pPr indent="-228600" lvl="1" marL="685800" marR="0" rtl="0" algn="l">
              <a:lnSpc>
                <a:spcPct val="90000"/>
              </a:lnSpc>
              <a:spcBef>
                <a:spcPts val="500"/>
              </a:spcBef>
              <a:spcAft>
                <a:spcPts val="0"/>
              </a:spcAft>
              <a:buClr>
                <a:schemeClr val="dk1"/>
              </a:buClr>
              <a:buSzPts val="2400"/>
              <a:buFont typeface="Arial"/>
              <a:buChar char="•"/>
            </a:pPr>
            <a:r>
              <a:rPr lang="en-US"/>
              <a:t>Omni - If a page contains a banner with caption, that counts as the h1</a:t>
            </a:r>
            <a:endParaRPr/>
          </a:p>
          <a:p>
            <a:pPr indent="-228600" lvl="0" marL="228600" marR="0" rtl="0" algn="l">
              <a:lnSpc>
                <a:spcPct val="90000"/>
              </a:lnSpc>
              <a:spcBef>
                <a:spcPts val="100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H2 - Used to identify major sections of the page </a:t>
            </a:r>
            <a:endParaRPr/>
          </a:p>
          <a:p>
            <a:pPr indent="-228600" lvl="0" marL="228600" marR="0" rtl="0" algn="l">
              <a:lnSpc>
                <a:spcPct val="90000"/>
              </a:lnSpc>
              <a:spcBef>
                <a:spcPts val="100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H3 - Subheads within a major section of content</a:t>
            </a:r>
            <a:endParaRPr/>
          </a:p>
          <a:p>
            <a:pPr indent="-228600" lvl="0" marL="228600" marR="0" rtl="0" algn="l">
              <a:lnSpc>
                <a:spcPct val="90000"/>
              </a:lnSpc>
              <a:spcBef>
                <a:spcPts val="100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H4, H5, H6 - these will rarely be used; remember levels should never be skipped</a:t>
            </a:r>
            <a:endParaRPr b="0" i="0" sz="2400" u="none" cap="none" strike="noStrike">
              <a:solidFill>
                <a:schemeClr val="dk1"/>
              </a:solidFill>
              <a:latin typeface="Calibri"/>
              <a:ea typeface="Calibri"/>
              <a:cs typeface="Calibri"/>
              <a:sym typeface="Calibri"/>
            </a:endParaRPr>
          </a:p>
          <a:p>
            <a:pPr indent="-76200" lvl="1" marL="685800" marR="0" rtl="0" algn="l">
              <a:lnSpc>
                <a:spcPct val="90000"/>
              </a:lnSpc>
              <a:spcBef>
                <a:spcPts val="500"/>
              </a:spcBef>
              <a:spcAft>
                <a:spcPts val="0"/>
              </a:spcAft>
              <a:buClr>
                <a:schemeClr val="dk1"/>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151" name="Shape 15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