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058400" cy="15544800"/>
  <p:notesSz cx="10058400" cy="15544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9"/>
    <p:restoredTop sz="94762"/>
  </p:normalViewPr>
  <p:slideViewPr>
    <p:cSldViewPr>
      <p:cViewPr varScale="1">
        <p:scale>
          <a:sx n="53" d="100"/>
          <a:sy n="53" d="100"/>
        </p:scale>
        <p:origin x="3368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779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779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9F247-C7B0-4E3C-BCA3-905D148A10B6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1943100"/>
            <a:ext cx="3394075" cy="5246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7480300"/>
            <a:ext cx="8045450" cy="6121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765338"/>
            <a:ext cx="4359275" cy="779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14765338"/>
            <a:ext cx="4359275" cy="779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DEDCE-A6B6-4D76-88FF-8C76CF12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6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6DEDCE-A6B6-4D76-88FF-8C76CF12F3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4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4818888"/>
            <a:ext cx="8549640" cy="3264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8705088"/>
            <a:ext cx="7040880" cy="388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BCBE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BCBE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BCBE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8360" y="230936"/>
            <a:ext cx="144145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BCBE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3575304"/>
            <a:ext cx="9052560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14456664"/>
            <a:ext cx="3218688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5273" y="257868"/>
            <a:ext cx="1441450" cy="7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202</a:t>
            </a:r>
            <a:r>
              <a:rPr lang="en-US" spc="-30" dirty="0"/>
              <a:t>1</a:t>
            </a:r>
            <a:endParaRPr spc="-30" dirty="0"/>
          </a:p>
        </p:txBody>
      </p:sp>
      <p:sp>
        <p:nvSpPr>
          <p:cNvPr id="10" name="object 10"/>
          <p:cNvSpPr txBox="1"/>
          <p:nvPr/>
        </p:nvSpPr>
        <p:spPr>
          <a:xfrm>
            <a:off x="1213921" y="745328"/>
            <a:ext cx="130067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535" dirty="0">
                <a:solidFill>
                  <a:srgbClr val="231F20"/>
                </a:solidFill>
                <a:latin typeface="Arial Unicode MS"/>
                <a:cs typeface="Arial Unicode MS"/>
              </a:rPr>
              <a:t>SPRING</a:t>
            </a:r>
            <a:endParaRPr sz="1800" b="1" dirty="0">
              <a:latin typeface="Arial Unicode MS"/>
              <a:cs typeface="Arial Unicode MS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1007" y="419582"/>
            <a:ext cx="334010" cy="310515"/>
          </a:xfrm>
          <a:custGeom>
            <a:avLst/>
            <a:gdLst/>
            <a:ahLst/>
            <a:cxnLst/>
            <a:rect l="l" t="t" r="r" b="b"/>
            <a:pathLst>
              <a:path w="334009" h="310515">
                <a:moveTo>
                  <a:pt x="333598" y="0"/>
                </a:moveTo>
                <a:lnTo>
                  <a:pt x="93101" y="0"/>
                </a:lnTo>
                <a:lnTo>
                  <a:pt x="56948" y="5441"/>
                </a:lnTo>
                <a:lnTo>
                  <a:pt x="27345" y="20263"/>
                </a:lnTo>
                <a:lnTo>
                  <a:pt x="7345" y="42214"/>
                </a:lnTo>
                <a:lnTo>
                  <a:pt x="0" y="69041"/>
                </a:lnTo>
                <a:lnTo>
                  <a:pt x="0" y="186578"/>
                </a:lnTo>
                <a:lnTo>
                  <a:pt x="225761" y="186578"/>
                </a:lnTo>
                <a:lnTo>
                  <a:pt x="225761" y="220328"/>
                </a:lnTo>
                <a:lnTo>
                  <a:pt x="222901" y="230727"/>
                </a:lnTo>
                <a:lnTo>
                  <a:pt x="215095" y="239237"/>
                </a:lnTo>
                <a:lnTo>
                  <a:pt x="203506" y="244984"/>
                </a:lnTo>
                <a:lnTo>
                  <a:pt x="189295" y="247093"/>
                </a:lnTo>
                <a:lnTo>
                  <a:pt x="0" y="247093"/>
                </a:lnTo>
                <a:lnTo>
                  <a:pt x="0" y="310314"/>
                </a:lnTo>
                <a:lnTo>
                  <a:pt x="240120" y="310314"/>
                </a:lnTo>
                <a:lnTo>
                  <a:pt x="276485" y="304872"/>
                </a:lnTo>
                <a:lnTo>
                  <a:pt x="306200" y="290050"/>
                </a:lnTo>
                <a:lnTo>
                  <a:pt x="326245" y="268099"/>
                </a:lnTo>
                <a:lnTo>
                  <a:pt x="333598" y="241273"/>
                </a:lnTo>
                <a:lnTo>
                  <a:pt x="333598" y="123347"/>
                </a:lnTo>
                <a:lnTo>
                  <a:pt x="107836" y="123347"/>
                </a:lnTo>
                <a:lnTo>
                  <a:pt x="107836" y="89996"/>
                </a:lnTo>
                <a:lnTo>
                  <a:pt x="110690" y="79591"/>
                </a:lnTo>
                <a:lnTo>
                  <a:pt x="118452" y="71078"/>
                </a:lnTo>
                <a:lnTo>
                  <a:pt x="129923" y="65330"/>
                </a:lnTo>
                <a:lnTo>
                  <a:pt x="143903" y="63220"/>
                </a:lnTo>
                <a:lnTo>
                  <a:pt x="333598" y="63220"/>
                </a:lnTo>
                <a:lnTo>
                  <a:pt x="3335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46062" y="698167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9291" y="0"/>
                </a:lnTo>
              </a:path>
            </a:pathLst>
          </a:custGeom>
          <a:ln w="6223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46062" y="419402"/>
            <a:ext cx="107314" cy="247650"/>
          </a:xfrm>
          <a:custGeom>
            <a:avLst/>
            <a:gdLst/>
            <a:ahLst/>
            <a:cxnLst/>
            <a:rect l="l" t="t" r="r" b="b"/>
            <a:pathLst>
              <a:path w="107314" h="247650">
                <a:moveTo>
                  <a:pt x="0" y="247650"/>
                </a:moveTo>
                <a:lnTo>
                  <a:pt x="107071" y="247650"/>
                </a:lnTo>
                <a:lnTo>
                  <a:pt x="107071" y="0"/>
                </a:lnTo>
                <a:lnTo>
                  <a:pt x="0" y="0"/>
                </a:lnTo>
                <a:lnTo>
                  <a:pt x="0" y="247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10087" y="419582"/>
            <a:ext cx="333375" cy="310515"/>
          </a:xfrm>
          <a:custGeom>
            <a:avLst/>
            <a:gdLst/>
            <a:ahLst/>
            <a:cxnLst/>
            <a:rect l="l" t="t" r="r" b="b"/>
            <a:pathLst>
              <a:path w="333375" h="310515">
                <a:moveTo>
                  <a:pt x="106671" y="764"/>
                </a:moveTo>
                <a:lnTo>
                  <a:pt x="0" y="764"/>
                </a:lnTo>
                <a:lnTo>
                  <a:pt x="0" y="310314"/>
                </a:lnTo>
                <a:lnTo>
                  <a:pt x="239720" y="310314"/>
                </a:lnTo>
                <a:lnTo>
                  <a:pt x="275866" y="304872"/>
                </a:lnTo>
                <a:lnTo>
                  <a:pt x="305466" y="290050"/>
                </a:lnTo>
                <a:lnTo>
                  <a:pt x="325465" y="268099"/>
                </a:lnTo>
                <a:lnTo>
                  <a:pt x="331113" y="247470"/>
                </a:lnTo>
                <a:lnTo>
                  <a:pt x="106671" y="247470"/>
                </a:lnTo>
                <a:lnTo>
                  <a:pt x="106671" y="764"/>
                </a:lnTo>
                <a:close/>
              </a:path>
              <a:path w="333375" h="310515">
                <a:moveTo>
                  <a:pt x="332810" y="0"/>
                </a:moveTo>
                <a:lnTo>
                  <a:pt x="225362" y="0"/>
                </a:lnTo>
                <a:lnTo>
                  <a:pt x="225362" y="220328"/>
                </a:lnTo>
                <a:lnTo>
                  <a:pt x="222502" y="230949"/>
                </a:lnTo>
                <a:lnTo>
                  <a:pt x="214697" y="239570"/>
                </a:lnTo>
                <a:lnTo>
                  <a:pt x="203111" y="245356"/>
                </a:lnTo>
                <a:lnTo>
                  <a:pt x="188907" y="247470"/>
                </a:lnTo>
                <a:lnTo>
                  <a:pt x="331113" y="247470"/>
                </a:lnTo>
                <a:lnTo>
                  <a:pt x="332810" y="241273"/>
                </a:lnTo>
                <a:lnTo>
                  <a:pt x="3328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56132" y="371309"/>
            <a:ext cx="0" cy="383540"/>
          </a:xfrm>
          <a:custGeom>
            <a:avLst/>
            <a:gdLst/>
            <a:ahLst/>
            <a:cxnLst/>
            <a:rect l="l" t="t" r="r" b="b"/>
            <a:pathLst>
              <a:path h="383540">
                <a:moveTo>
                  <a:pt x="0" y="0"/>
                </a:moveTo>
                <a:lnTo>
                  <a:pt x="0" y="382973"/>
                </a:lnTo>
              </a:path>
            </a:pathLst>
          </a:custGeom>
          <a:ln w="187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 descr="LSU Center for Academic Success"/>
          <p:cNvSpPr/>
          <p:nvPr/>
        </p:nvSpPr>
        <p:spPr>
          <a:xfrm>
            <a:off x="7198858" y="481831"/>
            <a:ext cx="2728072" cy="1466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35084"/>
              </p:ext>
            </p:extLst>
          </p:nvPr>
        </p:nvGraphicFramePr>
        <p:xfrm>
          <a:off x="781187" y="1828113"/>
          <a:ext cx="8796016" cy="125670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7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55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38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72839"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Classes</a:t>
                      </a:r>
                      <a:r>
                        <a:rPr sz="800" spc="-10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Begin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ts val="2775"/>
                        </a:lnSpc>
                        <a:spcBef>
                          <a:spcPts val="5"/>
                        </a:spcBef>
                      </a:pPr>
                      <a:r>
                        <a:rPr lang="en-US" sz="2400" b="1" spc="-60" dirty="0">
                          <a:solidFill>
                            <a:srgbClr val="BCBEC0"/>
                          </a:solidFill>
                          <a:latin typeface="Trebuchet MS"/>
                          <a:cs typeface="Trebuchet MS"/>
                        </a:rPr>
                        <a:t>JAN</a:t>
                      </a:r>
                      <a:endParaRPr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5240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7145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1590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ts val="137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373">
                <a:tc gridSpan="2">
                  <a:txBody>
                    <a:bodyPr/>
                    <a:lstStyle/>
                    <a:p>
                      <a:pPr marR="13335" algn="l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8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MLK Day Holiday.       </a:t>
                      </a: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8260" algn="r">
                        <a:lnSpc>
                          <a:spcPts val="1015"/>
                        </a:lnSpc>
                      </a:pPr>
                      <a:r>
                        <a:rPr lang="en-US" sz="1800" b="1" spc="-82" baseline="-20833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1800" baseline="-20833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ts val="2735"/>
                        </a:lnSpc>
                      </a:pPr>
                      <a:endParaRPr lang="en-US"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8260">
                        <a:lnSpc>
                          <a:spcPts val="1015"/>
                        </a:lnSpc>
                      </a:pPr>
                      <a:r>
                        <a:rPr lang="en-US"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By 4:30 </a:t>
                      </a:r>
                      <a:r>
                        <a:rPr lang="en-US"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PM, Drop No </a:t>
                      </a:r>
                      <a:r>
                        <a:rPr lang="en-US"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lang="en-US" sz="1800" b="1" spc="-82" baseline="-20833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lang="en-US" sz="1800" baseline="-20833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" marR="0" lvl="0" indent="0" defTabSz="914400" eaLnBrk="1" fontAlgn="auto" latinLnBrk="0" hangingPunct="1">
                        <a:lnSpc>
                          <a:spcPts val="9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By 4:30 </a:t>
                      </a: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PM Add, </a:t>
                      </a: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Change</a:t>
                      </a:r>
                      <a:r>
                        <a:rPr kumimoji="0" lang="en-US" sz="1800" b="1" i="0" u="none" strike="noStrike" kern="0" cap="none" spc="-82" normalizeH="0" baseline="-20833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21</a:t>
                      </a:r>
                      <a:endParaRPr kumimoji="0" lang="en-US" sz="1800" b="0" i="0" u="none" strike="noStrike" kern="0" cap="none" spc="0" normalizeH="0" baseline="-20833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19685" marR="0" lvl="0" indent="0" defTabSz="914400" eaLnBrk="1" fontAlgn="auto" latinLnBrk="0" hangingPunct="1">
                        <a:lnSpc>
                          <a:spcPts val="91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Section, File Grade</a:t>
                      </a:r>
                      <a:r>
                        <a:rPr kumimoji="0" lang="en-US" sz="800" b="0" i="0" u="none" strike="noStrike" kern="0" cap="none" spc="-9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Exclusion</a:t>
                      </a:r>
                      <a:endParaRPr kumimoji="0" lang="en-US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="1" dirty="0">
                          <a:latin typeface="Tahoma"/>
                          <a:cs typeface="Tahoma"/>
                        </a:rPr>
                        <a:t>22</a:t>
                      </a:r>
                      <a:endParaRPr sz="1200" b="1" dirty="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="1" dirty="0">
                          <a:latin typeface="Tahoma"/>
                          <a:cs typeface="Tahoma"/>
                        </a:rPr>
                        <a:t>23</a:t>
                      </a:r>
                      <a:endParaRPr sz="1200" b="1" dirty="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365">
                <a:tc>
                  <a:txBody>
                    <a:bodyPr/>
                    <a:lstStyle/>
                    <a:p>
                      <a:pPr marL="29209">
                        <a:lnSpc>
                          <a:spcPts val="935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15240" algn="l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8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CAS Workshop</a:t>
                      </a:r>
                      <a:r>
                        <a:rPr lang="en-US" sz="8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          </a:t>
                      </a: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17145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CAS Workshop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        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27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365">
                <a:tc gridSpan="2"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1270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10" dirty="0">
                          <a:solidFill>
                            <a:srgbClr val="BCBEC0"/>
                          </a:solidFill>
                          <a:latin typeface="Trebuchet MS"/>
                          <a:cs typeface="Trebuchet MS"/>
                        </a:rPr>
                        <a:t> FEB</a:t>
                      </a:r>
                      <a:endParaRPr lang="en-US"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373">
                <a:tc gridSpan="2"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489">
                <a:tc gridSpan="2"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LSU Closed                    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15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Mardi Gras Holiday       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16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 marR="14604" algn="l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LSU Closed                    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17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0" marR="1651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LSU Closed                    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18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53975">
                        <a:lnSpc>
                          <a:spcPts val="2725"/>
                        </a:lnSpc>
                      </a:pPr>
                      <a:endParaRPr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LSU Closed                    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19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0" marR="2032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371">
                <a:tc gridSpan="2"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200" b="1" dirty="0">
                          <a:latin typeface="Tahoma"/>
                          <a:cs typeface="Tahoma"/>
                        </a:rPr>
                        <a:t>22</a:t>
                      </a:r>
                      <a:endParaRPr sz="1200" b="1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4604" algn="l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CAS Workshop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        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23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1651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CAS Workshop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        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24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5366">
                <a:tc gridSpan="2"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</a:p>
                    <a:p>
                      <a:pPr marR="120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12065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10" dirty="0">
                          <a:solidFill>
                            <a:srgbClr val="BCBEC0"/>
                          </a:solidFill>
                          <a:latin typeface="Trebuchet MS"/>
                          <a:cs typeface="Trebuchet MS"/>
                        </a:rPr>
                        <a:t> MAR</a:t>
                      </a:r>
                      <a:endParaRPr lang="en-US"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2032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Make-up day for Feb 15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6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5365">
                <a:tc gridSpan="2"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5560" algn="r">
                        <a:lnSpc>
                          <a:spcPts val="1070"/>
                        </a:lnSpc>
                        <a:tabLst>
                          <a:tab pos="1056005" algn="l"/>
                        </a:tabLst>
                      </a:pPr>
                      <a:r>
                        <a:rPr lang="en-US" sz="1800" b="1" spc="-82" baseline="-18518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800" baseline="-18518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2032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Make-up day for Feb 19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5365">
                <a:tc gridSpan="2"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5560" marR="0" lvl="0" indent="0" defTabSz="914400" eaLnBrk="1" fontAlgn="auto" latinLnBrk="0" hangingPunct="1">
                        <a:lnSpc>
                          <a:spcPts val="10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56005" algn="l"/>
                        </a:tabLst>
                        <a:defRPr/>
                      </a:pP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Midterm Grades</a:t>
                      </a: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en-US" sz="8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Due	</a:t>
                      </a:r>
                      <a:r>
                        <a:rPr kumimoji="0" lang="en-US" sz="1800" b="1" i="0" u="none" strike="noStrike" kern="0" cap="none" spc="-82" normalizeH="0" baseline="-18518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16</a:t>
                      </a:r>
                      <a:endParaRPr kumimoji="0" lang="en-US" sz="1800" b="0" i="0" u="none" strike="noStrike" kern="0" cap="none" spc="0" normalizeH="0" baseline="-18518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0" marR="1397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3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2630"/>
                        </a:lnSpc>
                      </a:pPr>
                      <a:endParaRPr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85379">
                <a:tc gridSpan="2"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032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Make-up day for Feb 18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25</a:t>
                      </a:r>
                      <a:endParaRPr lang="en-US"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925" algn="r">
                        <a:lnSpc>
                          <a:spcPts val="1035"/>
                        </a:lnSpc>
                      </a:pPr>
                      <a:r>
                        <a:rPr lang="en-US" sz="1800" b="1" spc="-37" baseline="-16203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lang="en-US" sz="1800" baseline="-16203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8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Scheduling begins         </a:t>
                      </a: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85365">
                <a:tc gridSpan="2"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</a:p>
                    <a:p>
                      <a:pPr marR="17780"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1778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10" dirty="0">
                          <a:solidFill>
                            <a:srgbClr val="BCBEC0"/>
                          </a:solidFill>
                          <a:latin typeface="Trebuchet MS"/>
                          <a:cs typeface="Trebuchet MS"/>
                        </a:rPr>
                        <a:t>APR</a:t>
                      </a:r>
                      <a:endParaRPr lang="en-US"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9685" algn="l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8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 Friday Holiday      </a:t>
                      </a: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85366">
                <a:tc gridSpan="2">
                  <a:txBody>
                    <a:bodyPr/>
                    <a:lstStyle/>
                    <a:p>
                      <a:pPr marR="11430" algn="r">
                        <a:lnSpc>
                          <a:spcPts val="144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13335" indent="0" algn="l" defTabSz="91440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CAS Workshop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           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15240" indent="0" algn="l" defTabSz="91440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CAS Workshop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            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44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9685" algn="r">
                        <a:lnSpc>
                          <a:spcPts val="144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2032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Make-up day for Feb 17</a:t>
                      </a: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Tahoma"/>
                        </a:rPr>
                        <a:t>10</a:t>
                      </a:r>
                      <a:endParaRPr lang="en-US" sz="1200" dirty="0">
                        <a:latin typeface="Tahoma"/>
                        <a:cs typeface="Tahoma"/>
                      </a:endParaRPr>
                    </a:p>
                    <a:p>
                      <a:pPr marL="0" marR="23495" lvl="0" indent="0" algn="r" defTabSz="91440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ts val="144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490">
                <a:tc rowSpan="2" gridSpan="2">
                  <a:txBody>
                    <a:bodyPr/>
                    <a:lstStyle/>
                    <a:p>
                      <a:pPr marR="11430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 marR="13335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240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8575">
                        <a:lnSpc>
                          <a:spcPts val="1065"/>
                        </a:lnSpc>
                        <a:tabLst>
                          <a:tab pos="1052830" algn="l"/>
                        </a:tabLst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lang="en-US" sz="1800" b="1" spc="-82" baseline="-16203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</a:t>
                      </a:r>
                      <a:endParaRPr sz="1800" baseline="-16203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3980">
                        <a:lnSpc>
                          <a:spcPts val="1435"/>
                        </a:lnSpc>
                      </a:pPr>
                      <a:r>
                        <a:rPr lang="en-US" sz="1200" b="1" spc="-55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R="23495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 marR="26034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687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5720" marR="21844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85365">
                <a:tc gridSpan="2">
                  <a:txBody>
                    <a:bodyPr/>
                    <a:lstStyle/>
                    <a:p>
                      <a:pPr marR="11430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5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ts val="2690"/>
                        </a:lnSpc>
                      </a:pPr>
                      <a:endParaRPr sz="24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Concentrated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Study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070"/>
                        </a:lnSpc>
                        <a:tabLst>
                          <a:tab pos="1114425" algn="l"/>
                        </a:tabLst>
                      </a:pPr>
                      <a:r>
                        <a:rPr lang="en-US" sz="1800" b="1" baseline="-16203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lang="en-US" sz="1800" baseline="-16203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9144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Concentrated</a:t>
                      </a:r>
                      <a:r>
                        <a:rPr sz="8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Study  </a:t>
                      </a:r>
                      <a:r>
                        <a:rPr sz="5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lang="en-US" sz="56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56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ay </a:t>
                      </a:r>
                      <a:r>
                        <a:rPr lang="en-US" sz="5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 drop courses</a:t>
                      </a:r>
                      <a:endParaRPr sz="56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9144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Concentrated</a:t>
                      </a:r>
                      <a:r>
                        <a:rPr sz="8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Study  </a:t>
                      </a:r>
                      <a:r>
                        <a:rPr sz="6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lang="en-US" sz="65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65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ay </a:t>
                      </a:r>
                      <a:r>
                        <a:rPr sz="6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650" spc="-9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Classes</a:t>
                      </a:r>
                      <a:endParaRPr sz="6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dirty="0">
                          <a:solidFill>
                            <a:srgbClr val="211E1F"/>
                          </a:solidFill>
                          <a:latin typeface="Times New Roman"/>
                          <a:cs typeface="Times New Roman"/>
                        </a:rPr>
                        <a:t>Concentrated</a:t>
                      </a:r>
                      <a:r>
                        <a:rPr sz="800" spc="-20" dirty="0">
                          <a:solidFill>
                            <a:srgbClr val="211E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solidFill>
                            <a:srgbClr val="211E1F"/>
                          </a:solidFill>
                          <a:latin typeface="Times New Roman"/>
                          <a:cs typeface="Times New Roman"/>
                        </a:rPr>
                        <a:t>Study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435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87306"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ts val="143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43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27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43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28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170"/>
                        </a:lnSpc>
                        <a:tabLst>
                          <a:tab pos="1023619" algn="l"/>
                        </a:tabLst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	</a:t>
                      </a:r>
                      <a:r>
                        <a:rPr lang="en-US" sz="1800" b="1" baseline="-11574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29</a:t>
                      </a:r>
                      <a:endParaRPr sz="1800" baseline="-11574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143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Exams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R="23495" algn="r">
                        <a:lnSpc>
                          <a:spcPts val="1430"/>
                        </a:lnSpc>
                      </a:pP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23495" lvl="0" indent="0" algn="l" defTabSz="91440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Trebuchet MS"/>
                        <a:cs typeface="Trebuchet MS"/>
                      </a:endParaRPr>
                    </a:p>
                    <a:p>
                      <a:pPr marR="23495" algn="l">
                        <a:lnSpc>
                          <a:spcPts val="1430"/>
                        </a:lnSpc>
                      </a:pPr>
                      <a:endParaRPr lang="en-US" sz="1200" b="1" dirty="0">
                        <a:solidFill>
                          <a:srgbClr val="231F20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26034" algn="r">
                        <a:lnSpc>
                          <a:spcPts val="1430"/>
                        </a:lnSpc>
                      </a:pPr>
                      <a:r>
                        <a:rPr lang="en-US" sz="1200" b="1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67705" y="1532160"/>
            <a:ext cx="7105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231F20"/>
                </a:solidFill>
                <a:latin typeface="Tahoma"/>
                <a:cs typeface="Tahoma"/>
              </a:rPr>
              <a:t>Monday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324395" y="1532160"/>
            <a:ext cx="7042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8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1400" b="1" spc="-55" dirty="0">
                <a:solidFill>
                  <a:srgbClr val="231F20"/>
                </a:solidFill>
                <a:latin typeface="Tahoma"/>
                <a:cs typeface="Tahoma"/>
              </a:rPr>
              <a:t>uesday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427467" y="1532160"/>
            <a:ext cx="10007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5" dirty="0">
                <a:solidFill>
                  <a:srgbClr val="231F20"/>
                </a:solidFill>
                <a:latin typeface="Tahoma"/>
                <a:cs typeface="Tahoma"/>
              </a:rPr>
              <a:t>Wednesday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82658" y="1532160"/>
            <a:ext cx="7931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60" dirty="0">
                <a:solidFill>
                  <a:srgbClr val="231F20"/>
                </a:solidFill>
                <a:latin typeface="Tahoma"/>
                <a:cs typeface="Tahoma"/>
              </a:rPr>
              <a:t>Thursday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169854" y="1532160"/>
            <a:ext cx="5562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35" dirty="0">
                <a:solidFill>
                  <a:srgbClr val="231F20"/>
                </a:solidFill>
                <a:latin typeface="Tahoma"/>
                <a:cs typeface="Tahoma"/>
              </a:rPr>
              <a:t>Friday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336577" y="1532160"/>
            <a:ext cx="7734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70" dirty="0">
                <a:solidFill>
                  <a:srgbClr val="231F20"/>
                </a:solidFill>
                <a:latin typeface="Tahoma"/>
                <a:cs typeface="Tahoma"/>
              </a:rPr>
              <a:t>Satu</a:t>
            </a:r>
            <a:r>
              <a:rPr sz="1400" b="1" spc="-80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1400" b="1" spc="-40" dirty="0">
                <a:solidFill>
                  <a:srgbClr val="231F20"/>
                </a:solidFill>
                <a:latin typeface="Tahoma"/>
                <a:cs typeface="Tahoma"/>
              </a:rPr>
              <a:t>day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642341" y="1532160"/>
            <a:ext cx="6381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65" dirty="0">
                <a:solidFill>
                  <a:srgbClr val="231F20"/>
                </a:solidFill>
                <a:latin typeface="Tahoma"/>
                <a:cs typeface="Tahoma"/>
              </a:rPr>
              <a:t>Sunday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1" name="object 11" descr="August"/>
          <p:cNvSpPr txBox="1"/>
          <p:nvPr/>
        </p:nvSpPr>
        <p:spPr>
          <a:xfrm>
            <a:off x="394702" y="1430020"/>
            <a:ext cx="354965" cy="1467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85" dirty="0">
                <a:solidFill>
                  <a:srgbClr val="BCBEC0"/>
                </a:solidFill>
                <a:latin typeface="Trebuchet MS"/>
                <a:cs typeface="Trebuchet MS"/>
              </a:rPr>
              <a:t>JAN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142" name="Rectangle 141" descr="Monday, August 24. Enter your assignments here.">
            <a:extLst>
              <a:ext uri="{FF2B5EF4-FFF2-40B4-BE49-F238E27FC236}">
                <a16:creationId xmlns:a16="http://schemas.microsoft.com/office/drawing/2014/main" id="{8F0D78D0-5266-46DD-8BBC-157EF1B0A01A}"/>
              </a:ext>
            </a:extLst>
          </p:cNvPr>
          <p:cNvSpPr/>
          <p:nvPr/>
        </p:nvSpPr>
        <p:spPr>
          <a:xfrm>
            <a:off x="828006" y="1981859"/>
            <a:ext cx="1167771" cy="300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Rectangle 22" descr="Tuesday, August 25. Enter your assignments here.">
            <a:extLst>
              <a:ext uri="{FF2B5EF4-FFF2-40B4-BE49-F238E27FC236}">
                <a16:creationId xmlns:a16="http://schemas.microsoft.com/office/drawing/2014/main" id="{5CE08F1E-973C-4832-94CD-28152E1F9AB6}"/>
              </a:ext>
            </a:extLst>
          </p:cNvPr>
          <p:cNvSpPr/>
          <p:nvPr/>
        </p:nvSpPr>
        <p:spPr>
          <a:xfrm>
            <a:off x="2074234" y="199174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7" name="Rectangle 136" descr="Wednesday, August 26. Enter your assignments here.">
            <a:extLst>
              <a:ext uri="{FF2B5EF4-FFF2-40B4-BE49-F238E27FC236}">
                <a16:creationId xmlns:a16="http://schemas.microsoft.com/office/drawing/2014/main" id="{EBF9D479-6EBC-4959-9B05-296E36049898}"/>
              </a:ext>
            </a:extLst>
          </p:cNvPr>
          <p:cNvSpPr/>
          <p:nvPr/>
        </p:nvSpPr>
        <p:spPr>
          <a:xfrm>
            <a:off x="3331865" y="1993068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8" name="Rectangle 137" descr="Thursday, August 27. Enter your assignments here.">
            <a:extLst>
              <a:ext uri="{FF2B5EF4-FFF2-40B4-BE49-F238E27FC236}">
                <a16:creationId xmlns:a16="http://schemas.microsoft.com/office/drawing/2014/main" id="{ACF14EEE-1945-4E9B-8C18-030AA5C9FA8B}"/>
              </a:ext>
            </a:extLst>
          </p:cNvPr>
          <p:cNvSpPr/>
          <p:nvPr/>
        </p:nvSpPr>
        <p:spPr>
          <a:xfrm>
            <a:off x="4588172" y="1985117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9" name="Rectangle 138" descr="Friday, August 28. Enter your assignments here.">
            <a:extLst>
              <a:ext uri="{FF2B5EF4-FFF2-40B4-BE49-F238E27FC236}">
                <a16:creationId xmlns:a16="http://schemas.microsoft.com/office/drawing/2014/main" id="{4F79F896-50E6-4332-8596-F1C4215F5909}"/>
              </a:ext>
            </a:extLst>
          </p:cNvPr>
          <p:cNvSpPr/>
          <p:nvPr/>
        </p:nvSpPr>
        <p:spPr>
          <a:xfrm>
            <a:off x="5828575" y="2001020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0" name="Rectangle 139" descr="Saturday, August 29. Enter your assignments here.">
            <a:extLst>
              <a:ext uri="{FF2B5EF4-FFF2-40B4-BE49-F238E27FC236}">
                <a16:creationId xmlns:a16="http://schemas.microsoft.com/office/drawing/2014/main" id="{B790CB2B-AA9F-4257-ACFD-BA9D7A1FB971}"/>
              </a:ext>
            </a:extLst>
          </p:cNvPr>
          <p:cNvSpPr/>
          <p:nvPr/>
        </p:nvSpPr>
        <p:spPr>
          <a:xfrm>
            <a:off x="7086206" y="2002345"/>
            <a:ext cx="1189961" cy="572139"/>
          </a:xfrm>
          <a:prstGeom prst="rect">
            <a:avLst/>
          </a:prstGeom>
          <a:solidFill>
            <a:srgbClr val="E6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1" name="Rectangle 140" descr="Sunday, August 30. Enter your assignments here.">
            <a:extLst>
              <a:ext uri="{FF2B5EF4-FFF2-40B4-BE49-F238E27FC236}">
                <a16:creationId xmlns:a16="http://schemas.microsoft.com/office/drawing/2014/main" id="{ECA0E5B9-F976-4598-A5DD-7C69C274A21B}"/>
              </a:ext>
            </a:extLst>
          </p:cNvPr>
          <p:cNvSpPr/>
          <p:nvPr/>
        </p:nvSpPr>
        <p:spPr>
          <a:xfrm>
            <a:off x="8342513" y="1994394"/>
            <a:ext cx="1189961" cy="572139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9" name="Rectangle 148" descr="Monday, August 31. Enter your assignments here.">
            <a:extLst>
              <a:ext uri="{FF2B5EF4-FFF2-40B4-BE49-F238E27FC236}">
                <a16:creationId xmlns:a16="http://schemas.microsoft.com/office/drawing/2014/main" id="{2023DF4F-7027-49FC-A8BD-0C09E2E8E7FB}"/>
              </a:ext>
            </a:extLst>
          </p:cNvPr>
          <p:cNvSpPr/>
          <p:nvPr/>
        </p:nvSpPr>
        <p:spPr>
          <a:xfrm>
            <a:off x="803350" y="2844185"/>
            <a:ext cx="1189961" cy="5161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2" name="object 12" descr="September"/>
          <p:cNvSpPr txBox="1"/>
          <p:nvPr/>
        </p:nvSpPr>
        <p:spPr>
          <a:xfrm>
            <a:off x="419684" y="3803000"/>
            <a:ext cx="306070" cy="1492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25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5" dirty="0">
                <a:solidFill>
                  <a:srgbClr val="BCBEC0"/>
                </a:solidFill>
                <a:latin typeface="Trebuchet MS"/>
                <a:cs typeface="Trebuchet MS"/>
              </a:rPr>
              <a:t>F</a:t>
            </a:r>
          </a:p>
          <a:p>
            <a:pPr marL="12700" marR="5080" indent="825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5" dirty="0">
                <a:solidFill>
                  <a:srgbClr val="BCBEC0"/>
                </a:solidFill>
                <a:latin typeface="Trebuchet MS"/>
                <a:cs typeface="Trebuchet MS"/>
              </a:rPr>
              <a:t>E</a:t>
            </a:r>
          </a:p>
          <a:p>
            <a:pPr marL="12700" marR="5080" indent="825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5" dirty="0">
                <a:solidFill>
                  <a:srgbClr val="BCBEC0"/>
                </a:solidFill>
                <a:latin typeface="Trebuchet MS"/>
                <a:cs typeface="Trebuchet MS"/>
              </a:rPr>
              <a:t>B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143" name="Rectangle 142" descr="Tuesday, September 1. Enter your assignments here.">
            <a:extLst>
              <a:ext uri="{FF2B5EF4-FFF2-40B4-BE49-F238E27FC236}">
                <a16:creationId xmlns:a16="http://schemas.microsoft.com/office/drawing/2014/main" id="{808301E0-B990-4538-9745-0D7C46EA498D}"/>
              </a:ext>
            </a:extLst>
          </p:cNvPr>
          <p:cNvSpPr/>
          <p:nvPr/>
        </p:nvSpPr>
        <p:spPr>
          <a:xfrm>
            <a:off x="2075560" y="2765670"/>
            <a:ext cx="1189961" cy="28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4" name="Rectangle 143" descr="Wednesday, September 2. Enter your assignments here.">
            <a:extLst>
              <a:ext uri="{FF2B5EF4-FFF2-40B4-BE49-F238E27FC236}">
                <a16:creationId xmlns:a16="http://schemas.microsoft.com/office/drawing/2014/main" id="{5B3BF24D-2A96-4A33-A772-627FE0F95D41}"/>
              </a:ext>
            </a:extLst>
          </p:cNvPr>
          <p:cNvSpPr/>
          <p:nvPr/>
        </p:nvSpPr>
        <p:spPr>
          <a:xfrm>
            <a:off x="3331865" y="2868736"/>
            <a:ext cx="1189961" cy="4894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5" name="Rectangle 144" descr="Thursday, September 3. Enter your assignments here.">
            <a:extLst>
              <a:ext uri="{FF2B5EF4-FFF2-40B4-BE49-F238E27FC236}">
                <a16:creationId xmlns:a16="http://schemas.microsoft.com/office/drawing/2014/main" id="{8423ED9F-30BA-4C96-BC27-4DCB7DB7326E}"/>
              </a:ext>
            </a:extLst>
          </p:cNvPr>
          <p:cNvSpPr/>
          <p:nvPr/>
        </p:nvSpPr>
        <p:spPr>
          <a:xfrm>
            <a:off x="4580883" y="2931980"/>
            <a:ext cx="1189961" cy="420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6" name="Rectangle 145" descr="Friday, September 4. Enter your assignments here.">
            <a:extLst>
              <a:ext uri="{FF2B5EF4-FFF2-40B4-BE49-F238E27FC236}">
                <a16:creationId xmlns:a16="http://schemas.microsoft.com/office/drawing/2014/main" id="{B1AE4D2B-1BB1-46E4-AD6B-FD38CB4A4B87}"/>
              </a:ext>
            </a:extLst>
          </p:cNvPr>
          <p:cNvSpPr/>
          <p:nvPr/>
        </p:nvSpPr>
        <p:spPr>
          <a:xfrm>
            <a:off x="5829903" y="2773620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7" name="Rectangle 146" descr="Saturday, September 5. Enter your assignments here.">
            <a:extLst>
              <a:ext uri="{FF2B5EF4-FFF2-40B4-BE49-F238E27FC236}">
                <a16:creationId xmlns:a16="http://schemas.microsoft.com/office/drawing/2014/main" id="{DA07154B-55B9-4395-BE6E-58F97037630C}"/>
              </a:ext>
            </a:extLst>
          </p:cNvPr>
          <p:cNvSpPr/>
          <p:nvPr/>
        </p:nvSpPr>
        <p:spPr>
          <a:xfrm>
            <a:off x="7087534" y="2813322"/>
            <a:ext cx="1189961" cy="503341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8" name="Rectangle 147" descr="Sunday, September 6. Enter your assignments here.">
            <a:extLst>
              <a:ext uri="{FF2B5EF4-FFF2-40B4-BE49-F238E27FC236}">
                <a16:creationId xmlns:a16="http://schemas.microsoft.com/office/drawing/2014/main" id="{02B5C929-582E-484A-91DE-38681FB739AC}"/>
              </a:ext>
            </a:extLst>
          </p:cNvPr>
          <p:cNvSpPr/>
          <p:nvPr/>
        </p:nvSpPr>
        <p:spPr>
          <a:xfrm>
            <a:off x="8343839" y="2774466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0" name="Rectangle 149" descr="Tuesday, September 8. Enter your assignments here.">
            <a:extLst>
              <a:ext uri="{FF2B5EF4-FFF2-40B4-BE49-F238E27FC236}">
                <a16:creationId xmlns:a16="http://schemas.microsoft.com/office/drawing/2014/main" id="{F567D807-C917-4A8C-8268-2A3644DAA83E}"/>
              </a:ext>
            </a:extLst>
          </p:cNvPr>
          <p:cNvSpPr/>
          <p:nvPr/>
        </p:nvSpPr>
        <p:spPr>
          <a:xfrm>
            <a:off x="2075560" y="3763480"/>
            <a:ext cx="1189961" cy="3760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1" name="Rectangle 150" descr="Wednesday, September 9. Enter your assignments here.">
            <a:extLst>
              <a:ext uri="{FF2B5EF4-FFF2-40B4-BE49-F238E27FC236}">
                <a16:creationId xmlns:a16="http://schemas.microsoft.com/office/drawing/2014/main" id="{36CF3F97-A053-493B-8FEE-D961C40FEF62}"/>
              </a:ext>
            </a:extLst>
          </p:cNvPr>
          <p:cNvSpPr/>
          <p:nvPr/>
        </p:nvSpPr>
        <p:spPr>
          <a:xfrm>
            <a:off x="3333191" y="3620099"/>
            <a:ext cx="1189961" cy="5207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2" name="Rectangle 151" descr="Thursday, September 10. Enter your assignments here.">
            <a:extLst>
              <a:ext uri="{FF2B5EF4-FFF2-40B4-BE49-F238E27FC236}">
                <a16:creationId xmlns:a16="http://schemas.microsoft.com/office/drawing/2014/main" id="{E9BA3C1F-0A76-48B8-946F-8B1D1484FEC1}"/>
              </a:ext>
            </a:extLst>
          </p:cNvPr>
          <p:cNvSpPr/>
          <p:nvPr/>
        </p:nvSpPr>
        <p:spPr>
          <a:xfrm>
            <a:off x="4589498" y="3560801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3" name="Rectangle 152" descr="Friday, September 11. Enter your assignments here.">
            <a:extLst>
              <a:ext uri="{FF2B5EF4-FFF2-40B4-BE49-F238E27FC236}">
                <a16:creationId xmlns:a16="http://schemas.microsoft.com/office/drawing/2014/main" id="{D188C52C-7957-4A71-B47E-95193F2EF033}"/>
              </a:ext>
            </a:extLst>
          </p:cNvPr>
          <p:cNvSpPr/>
          <p:nvPr/>
        </p:nvSpPr>
        <p:spPr>
          <a:xfrm>
            <a:off x="5829901" y="357670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4" name="Rectangle 153" descr="Saturday, September 12. Enter your assignments here.">
            <a:extLst>
              <a:ext uri="{FF2B5EF4-FFF2-40B4-BE49-F238E27FC236}">
                <a16:creationId xmlns:a16="http://schemas.microsoft.com/office/drawing/2014/main" id="{B492729A-011F-42C5-8259-DC3442D81500}"/>
              </a:ext>
            </a:extLst>
          </p:cNvPr>
          <p:cNvSpPr/>
          <p:nvPr/>
        </p:nvSpPr>
        <p:spPr>
          <a:xfrm>
            <a:off x="7108075" y="3562126"/>
            <a:ext cx="1189961" cy="572139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5" name="Rectangle 154" descr="Sunday, September 13. Enter your assignments here.">
            <a:extLst>
              <a:ext uri="{FF2B5EF4-FFF2-40B4-BE49-F238E27FC236}">
                <a16:creationId xmlns:a16="http://schemas.microsoft.com/office/drawing/2014/main" id="{FDEBE44A-30A5-43CD-B517-43492E00A00A}"/>
              </a:ext>
            </a:extLst>
          </p:cNvPr>
          <p:cNvSpPr/>
          <p:nvPr/>
        </p:nvSpPr>
        <p:spPr>
          <a:xfrm>
            <a:off x="8343839" y="3570078"/>
            <a:ext cx="1189961" cy="572139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3" name="Rectangle 162" descr="Monday, September 14. Enter your assignments here.">
            <a:extLst>
              <a:ext uri="{FF2B5EF4-FFF2-40B4-BE49-F238E27FC236}">
                <a16:creationId xmlns:a16="http://schemas.microsoft.com/office/drawing/2014/main" id="{6DE2D328-2984-4F9B-9071-1BE2D9652B29}"/>
              </a:ext>
            </a:extLst>
          </p:cNvPr>
          <p:cNvSpPr/>
          <p:nvPr/>
        </p:nvSpPr>
        <p:spPr>
          <a:xfrm>
            <a:off x="895703" y="4222921"/>
            <a:ext cx="957892" cy="340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2400" dirty="0">
              <a:latin typeface="Trebuchet MS"/>
              <a:cs typeface="Trebuchet MS"/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7" name="Rectangle 156" descr="Tuesday, September 15. Enter your assignments here.">
            <a:extLst>
              <a:ext uri="{FF2B5EF4-FFF2-40B4-BE49-F238E27FC236}">
                <a16:creationId xmlns:a16="http://schemas.microsoft.com/office/drawing/2014/main" id="{C009E5CB-0E26-464B-9446-FCF5E5EDFF34}"/>
              </a:ext>
            </a:extLst>
          </p:cNvPr>
          <p:cNvSpPr/>
          <p:nvPr/>
        </p:nvSpPr>
        <p:spPr>
          <a:xfrm>
            <a:off x="2068934" y="4341352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8" name="Rectangle 157" descr="Wednesday, September 16. Enter your assignments here.">
            <a:extLst>
              <a:ext uri="{FF2B5EF4-FFF2-40B4-BE49-F238E27FC236}">
                <a16:creationId xmlns:a16="http://schemas.microsoft.com/office/drawing/2014/main" id="{E567544E-1B83-4404-8BEE-61B09439D176}"/>
              </a:ext>
            </a:extLst>
          </p:cNvPr>
          <p:cNvSpPr/>
          <p:nvPr/>
        </p:nvSpPr>
        <p:spPr>
          <a:xfrm>
            <a:off x="3325239" y="4375181"/>
            <a:ext cx="1189961" cy="558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9" name="Rectangle 158" descr="Thursday, September 17. Enter your assignments here.">
            <a:extLst>
              <a:ext uri="{FF2B5EF4-FFF2-40B4-BE49-F238E27FC236}">
                <a16:creationId xmlns:a16="http://schemas.microsoft.com/office/drawing/2014/main" id="{AE304775-962F-445D-A64F-11A694BD59BA}"/>
              </a:ext>
            </a:extLst>
          </p:cNvPr>
          <p:cNvSpPr/>
          <p:nvPr/>
        </p:nvSpPr>
        <p:spPr>
          <a:xfrm>
            <a:off x="4582872" y="4341353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0" name="Rectangle 159" descr="Friday, September 18. Enter your assignments here.">
            <a:extLst>
              <a:ext uri="{FF2B5EF4-FFF2-40B4-BE49-F238E27FC236}">
                <a16:creationId xmlns:a16="http://schemas.microsoft.com/office/drawing/2014/main" id="{51C8300E-B999-43C5-BEBD-9B26FA491A31}"/>
              </a:ext>
            </a:extLst>
          </p:cNvPr>
          <p:cNvSpPr/>
          <p:nvPr/>
        </p:nvSpPr>
        <p:spPr>
          <a:xfrm>
            <a:off x="5832800" y="436040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1" name="Rectangle 160" descr="Saturday, September 19. Enter your assignments here.">
            <a:extLst>
              <a:ext uri="{FF2B5EF4-FFF2-40B4-BE49-F238E27FC236}">
                <a16:creationId xmlns:a16="http://schemas.microsoft.com/office/drawing/2014/main" id="{C98DE4B2-A7B4-4618-A3D8-034C082086DB}"/>
              </a:ext>
            </a:extLst>
          </p:cNvPr>
          <p:cNvSpPr/>
          <p:nvPr/>
        </p:nvSpPr>
        <p:spPr>
          <a:xfrm>
            <a:off x="7097223" y="4362556"/>
            <a:ext cx="1189961" cy="552201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2" name="Rectangle 161" descr="Sunday, September 20. Enter your assignments here.">
            <a:extLst>
              <a:ext uri="{FF2B5EF4-FFF2-40B4-BE49-F238E27FC236}">
                <a16:creationId xmlns:a16="http://schemas.microsoft.com/office/drawing/2014/main" id="{2D5D27C0-68F1-4E86-A4DA-6C367059EAA9}"/>
              </a:ext>
            </a:extLst>
          </p:cNvPr>
          <p:cNvSpPr/>
          <p:nvPr/>
        </p:nvSpPr>
        <p:spPr>
          <a:xfrm>
            <a:off x="8337213" y="4350149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0" name="Rectangle 169" descr="Monday, September 21. Enter your assignments here.">
            <a:extLst>
              <a:ext uri="{FF2B5EF4-FFF2-40B4-BE49-F238E27FC236}">
                <a16:creationId xmlns:a16="http://schemas.microsoft.com/office/drawing/2014/main" id="{BA318E89-DC0D-4286-BA99-B8DBE6B0C262}"/>
              </a:ext>
            </a:extLst>
          </p:cNvPr>
          <p:cNvSpPr/>
          <p:nvPr/>
        </p:nvSpPr>
        <p:spPr>
          <a:xfrm>
            <a:off x="798049" y="5144435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4" name="Rectangle 163" descr="Tuesday, September 22. Enter your assignments here.">
            <a:extLst>
              <a:ext uri="{FF2B5EF4-FFF2-40B4-BE49-F238E27FC236}">
                <a16:creationId xmlns:a16="http://schemas.microsoft.com/office/drawing/2014/main" id="{7854B909-9D7C-4A45-8421-E33643646406}"/>
              </a:ext>
            </a:extLst>
          </p:cNvPr>
          <p:cNvSpPr/>
          <p:nvPr/>
        </p:nvSpPr>
        <p:spPr>
          <a:xfrm>
            <a:off x="2070259" y="5168142"/>
            <a:ext cx="1189961" cy="5259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5" name="Rectangle 164" descr="Wednesday, September 23. Enter your assignments here.">
            <a:extLst>
              <a:ext uri="{FF2B5EF4-FFF2-40B4-BE49-F238E27FC236}">
                <a16:creationId xmlns:a16="http://schemas.microsoft.com/office/drawing/2014/main" id="{CEF61A1E-5703-4FD4-BACE-90C989100425}"/>
              </a:ext>
            </a:extLst>
          </p:cNvPr>
          <p:cNvSpPr/>
          <p:nvPr/>
        </p:nvSpPr>
        <p:spPr>
          <a:xfrm>
            <a:off x="3326564" y="5168142"/>
            <a:ext cx="1189961" cy="54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6" name="Rectangle 165" descr="Thursday, September 24. Enter your assignments here.">
            <a:extLst>
              <a:ext uri="{FF2B5EF4-FFF2-40B4-BE49-F238E27FC236}">
                <a16:creationId xmlns:a16="http://schemas.microsoft.com/office/drawing/2014/main" id="{8ED77FEB-31D1-416E-89B5-22C9CA885BEF}"/>
              </a:ext>
            </a:extLst>
          </p:cNvPr>
          <p:cNvSpPr/>
          <p:nvPr/>
        </p:nvSpPr>
        <p:spPr>
          <a:xfrm>
            <a:off x="4584197" y="5121906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7" name="Rectangle 166" descr="Friday, September 25. Enter your assignments here.">
            <a:extLst>
              <a:ext uri="{FF2B5EF4-FFF2-40B4-BE49-F238E27FC236}">
                <a16:creationId xmlns:a16="http://schemas.microsoft.com/office/drawing/2014/main" id="{60283C61-C419-495B-940D-18E5FDE44FF1}"/>
              </a:ext>
            </a:extLst>
          </p:cNvPr>
          <p:cNvSpPr/>
          <p:nvPr/>
        </p:nvSpPr>
        <p:spPr>
          <a:xfrm>
            <a:off x="5824600" y="5121906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8" name="Rectangle 167" descr="Saturday, September 26. Enter your assignments here.">
            <a:extLst>
              <a:ext uri="{FF2B5EF4-FFF2-40B4-BE49-F238E27FC236}">
                <a16:creationId xmlns:a16="http://schemas.microsoft.com/office/drawing/2014/main" id="{3C157EBC-F4FC-45ED-9E31-F3B6B432F362}"/>
              </a:ext>
            </a:extLst>
          </p:cNvPr>
          <p:cNvSpPr/>
          <p:nvPr/>
        </p:nvSpPr>
        <p:spPr>
          <a:xfrm>
            <a:off x="7082231" y="5121907"/>
            <a:ext cx="1189961" cy="573464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9" name="Rectangle 168" descr="Sunday, September 27. Enter your assignments here.">
            <a:extLst>
              <a:ext uri="{FF2B5EF4-FFF2-40B4-BE49-F238E27FC236}">
                <a16:creationId xmlns:a16="http://schemas.microsoft.com/office/drawing/2014/main" id="{971E0662-2664-4373-A65D-AED5EC1EF530}"/>
              </a:ext>
            </a:extLst>
          </p:cNvPr>
          <p:cNvSpPr/>
          <p:nvPr/>
        </p:nvSpPr>
        <p:spPr>
          <a:xfrm>
            <a:off x="8386163" y="5159277"/>
            <a:ext cx="1142336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7" name="Rectangle 176" descr="Monday, September 28. Enter your assignments here.">
            <a:extLst>
              <a:ext uri="{FF2B5EF4-FFF2-40B4-BE49-F238E27FC236}">
                <a16:creationId xmlns:a16="http://schemas.microsoft.com/office/drawing/2014/main" id="{20E045B3-358E-4AF9-9B11-116A4E88D294}"/>
              </a:ext>
            </a:extLst>
          </p:cNvPr>
          <p:cNvSpPr/>
          <p:nvPr/>
        </p:nvSpPr>
        <p:spPr>
          <a:xfrm>
            <a:off x="806001" y="5931614"/>
            <a:ext cx="1189961" cy="57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1" name="Rectangle 170" descr="Tuesday, September 29. Enter your assignments here.">
            <a:extLst>
              <a:ext uri="{FF2B5EF4-FFF2-40B4-BE49-F238E27FC236}">
                <a16:creationId xmlns:a16="http://schemas.microsoft.com/office/drawing/2014/main" id="{1B6D8B2A-013A-43F6-9BCE-0457B0FBED17}"/>
              </a:ext>
            </a:extLst>
          </p:cNvPr>
          <p:cNvSpPr/>
          <p:nvPr/>
        </p:nvSpPr>
        <p:spPr>
          <a:xfrm>
            <a:off x="2078211" y="5946759"/>
            <a:ext cx="1189961" cy="534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2" name="Rectangle 171" descr="Wednesday, September 30. Enter your assignments here.">
            <a:extLst>
              <a:ext uri="{FF2B5EF4-FFF2-40B4-BE49-F238E27FC236}">
                <a16:creationId xmlns:a16="http://schemas.microsoft.com/office/drawing/2014/main" id="{A26CA368-EABC-4FF4-A00F-3494415130FC}"/>
              </a:ext>
            </a:extLst>
          </p:cNvPr>
          <p:cNvSpPr/>
          <p:nvPr/>
        </p:nvSpPr>
        <p:spPr>
          <a:xfrm>
            <a:off x="3334516" y="5909085"/>
            <a:ext cx="1189961" cy="592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" name="object 13" descr="October"/>
          <p:cNvSpPr txBox="1"/>
          <p:nvPr/>
        </p:nvSpPr>
        <p:spPr>
          <a:xfrm>
            <a:off x="373148" y="7162779"/>
            <a:ext cx="399415" cy="1492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435" marR="5080" indent="-39370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50" dirty="0">
                <a:solidFill>
                  <a:srgbClr val="BCBEC0"/>
                </a:solidFill>
                <a:latin typeface="Trebuchet MS"/>
                <a:cs typeface="Trebuchet MS"/>
              </a:rPr>
              <a:t>M</a:t>
            </a:r>
          </a:p>
          <a:p>
            <a:pPr marL="51435" marR="5080" indent="-39370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50" dirty="0">
                <a:solidFill>
                  <a:srgbClr val="BCBEC0"/>
                </a:solidFill>
                <a:latin typeface="Trebuchet MS"/>
                <a:cs typeface="Trebuchet MS"/>
              </a:rPr>
              <a:t>A</a:t>
            </a:r>
          </a:p>
          <a:p>
            <a:pPr marL="51435" marR="5080" indent="-39370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50" dirty="0">
                <a:solidFill>
                  <a:srgbClr val="BCBEC0"/>
                </a:solidFill>
                <a:latin typeface="Trebuchet MS"/>
                <a:cs typeface="Trebuchet MS"/>
              </a:rPr>
              <a:t>R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173" name="Rectangle 172" descr="Thursday, October 1. Enter your assignments here.">
            <a:extLst>
              <a:ext uri="{FF2B5EF4-FFF2-40B4-BE49-F238E27FC236}">
                <a16:creationId xmlns:a16="http://schemas.microsoft.com/office/drawing/2014/main" id="{F2D0EA9F-90B2-4092-9B2B-F017B7766605}"/>
              </a:ext>
            </a:extLst>
          </p:cNvPr>
          <p:cNvSpPr/>
          <p:nvPr/>
        </p:nvSpPr>
        <p:spPr>
          <a:xfrm>
            <a:off x="4649225" y="5945257"/>
            <a:ext cx="1046651" cy="226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4" name="Rectangle 173" descr="Friday, October 2. Enter your assignments here.">
            <a:extLst>
              <a:ext uri="{FF2B5EF4-FFF2-40B4-BE49-F238E27FC236}">
                <a16:creationId xmlns:a16="http://schemas.microsoft.com/office/drawing/2014/main" id="{850C0F62-C76A-415E-822E-9C1A2CB47258}"/>
              </a:ext>
            </a:extLst>
          </p:cNvPr>
          <p:cNvSpPr/>
          <p:nvPr/>
        </p:nvSpPr>
        <p:spPr>
          <a:xfrm>
            <a:off x="5832552" y="5909085"/>
            <a:ext cx="1189961" cy="57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5" name="Rectangle 174" descr="Saturday, October 3. Enter your assignments here.">
            <a:extLst>
              <a:ext uri="{FF2B5EF4-FFF2-40B4-BE49-F238E27FC236}">
                <a16:creationId xmlns:a16="http://schemas.microsoft.com/office/drawing/2014/main" id="{A97E27B1-8239-497D-B787-17B1EC2A7447}"/>
              </a:ext>
            </a:extLst>
          </p:cNvPr>
          <p:cNvSpPr/>
          <p:nvPr/>
        </p:nvSpPr>
        <p:spPr>
          <a:xfrm>
            <a:off x="7090183" y="5955894"/>
            <a:ext cx="1189961" cy="484969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6" name="Rectangle 175" descr="Sunday, October 4. Enter your assignments here.">
            <a:extLst>
              <a:ext uri="{FF2B5EF4-FFF2-40B4-BE49-F238E27FC236}">
                <a16:creationId xmlns:a16="http://schemas.microsoft.com/office/drawing/2014/main" id="{105E3A67-EC5D-4CD4-9074-3BF59EF142B7}"/>
              </a:ext>
            </a:extLst>
          </p:cNvPr>
          <p:cNvSpPr/>
          <p:nvPr/>
        </p:nvSpPr>
        <p:spPr>
          <a:xfrm>
            <a:off x="8346490" y="5917881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4" name="Rectangle 183" descr="Monday, October 5. Enter your assignments here.">
            <a:extLst>
              <a:ext uri="{FF2B5EF4-FFF2-40B4-BE49-F238E27FC236}">
                <a16:creationId xmlns:a16="http://schemas.microsoft.com/office/drawing/2014/main" id="{B1DA1D57-FB5C-4034-B22B-C1A68DE85207}"/>
              </a:ext>
            </a:extLst>
          </p:cNvPr>
          <p:cNvSpPr/>
          <p:nvPr/>
        </p:nvSpPr>
        <p:spPr>
          <a:xfrm>
            <a:off x="806000" y="671879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8" name="Rectangle 177" descr="Tuesday, October 6. Enter your assignments here.">
            <a:extLst>
              <a:ext uri="{FF2B5EF4-FFF2-40B4-BE49-F238E27FC236}">
                <a16:creationId xmlns:a16="http://schemas.microsoft.com/office/drawing/2014/main" id="{D8226C73-4F45-4BC1-98F6-60D37EAA2EBF}"/>
              </a:ext>
            </a:extLst>
          </p:cNvPr>
          <p:cNvSpPr/>
          <p:nvPr/>
        </p:nvSpPr>
        <p:spPr>
          <a:xfrm>
            <a:off x="2078210" y="6792060"/>
            <a:ext cx="1189961" cy="476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9" name="Rectangle 178" descr="Wednesday, October 7. Enter your assignments here.">
            <a:extLst>
              <a:ext uri="{FF2B5EF4-FFF2-40B4-BE49-F238E27FC236}">
                <a16:creationId xmlns:a16="http://schemas.microsoft.com/office/drawing/2014/main" id="{352867C7-7E70-4F08-983C-F7A10E412C43}"/>
              </a:ext>
            </a:extLst>
          </p:cNvPr>
          <p:cNvSpPr/>
          <p:nvPr/>
        </p:nvSpPr>
        <p:spPr>
          <a:xfrm>
            <a:off x="3334515" y="6769296"/>
            <a:ext cx="1189961" cy="519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0" name="Rectangle 179" descr="Thursday, October 8. Enter your assignments here.">
            <a:extLst>
              <a:ext uri="{FF2B5EF4-FFF2-40B4-BE49-F238E27FC236}">
                <a16:creationId xmlns:a16="http://schemas.microsoft.com/office/drawing/2014/main" id="{13A1DA3A-177D-4235-897C-C6474DA06005}"/>
              </a:ext>
            </a:extLst>
          </p:cNvPr>
          <p:cNvSpPr/>
          <p:nvPr/>
        </p:nvSpPr>
        <p:spPr>
          <a:xfrm>
            <a:off x="4592148" y="6696264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1" name="Rectangle 180" descr="Friday, October 9. Enter your assignments here.">
            <a:extLst>
              <a:ext uri="{FF2B5EF4-FFF2-40B4-BE49-F238E27FC236}">
                <a16:creationId xmlns:a16="http://schemas.microsoft.com/office/drawing/2014/main" id="{D3BB917E-423A-4DF4-9DC2-2E0D3DA2D276}"/>
              </a:ext>
            </a:extLst>
          </p:cNvPr>
          <p:cNvSpPr/>
          <p:nvPr/>
        </p:nvSpPr>
        <p:spPr>
          <a:xfrm>
            <a:off x="5832551" y="669626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2" name="Rectangle 181" descr="Saturday, October 10. Enter your assignments here.">
            <a:extLst>
              <a:ext uri="{FF2B5EF4-FFF2-40B4-BE49-F238E27FC236}">
                <a16:creationId xmlns:a16="http://schemas.microsoft.com/office/drawing/2014/main" id="{1CE71992-891F-49E2-A7EE-2C6279FC2576}"/>
              </a:ext>
            </a:extLst>
          </p:cNvPr>
          <p:cNvSpPr/>
          <p:nvPr/>
        </p:nvSpPr>
        <p:spPr>
          <a:xfrm>
            <a:off x="7090182" y="6696265"/>
            <a:ext cx="1189961" cy="573464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3" name="Rectangle 182" descr="Sunday, October 11. Enter your assignments here.">
            <a:extLst>
              <a:ext uri="{FF2B5EF4-FFF2-40B4-BE49-F238E27FC236}">
                <a16:creationId xmlns:a16="http://schemas.microsoft.com/office/drawing/2014/main" id="{B4A480F3-2E0D-47B7-9362-D3E87DF8EFF4}"/>
              </a:ext>
            </a:extLst>
          </p:cNvPr>
          <p:cNvSpPr/>
          <p:nvPr/>
        </p:nvSpPr>
        <p:spPr>
          <a:xfrm>
            <a:off x="8346489" y="6705060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1" name="Rectangle 190" descr="Monday, October 12. Enter your assignments here.">
            <a:extLst>
              <a:ext uri="{FF2B5EF4-FFF2-40B4-BE49-F238E27FC236}">
                <a16:creationId xmlns:a16="http://schemas.microsoft.com/office/drawing/2014/main" id="{BFE63A11-AE94-4A57-8AE7-BAA3337F1F22}"/>
              </a:ext>
            </a:extLst>
          </p:cNvPr>
          <p:cNvSpPr/>
          <p:nvPr/>
        </p:nvSpPr>
        <p:spPr>
          <a:xfrm>
            <a:off x="867439" y="7505973"/>
            <a:ext cx="1120571" cy="158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5" name="Rectangle 184" descr="Tuesday, October 13. Enter your assignments here.">
            <a:extLst>
              <a:ext uri="{FF2B5EF4-FFF2-40B4-BE49-F238E27FC236}">
                <a16:creationId xmlns:a16="http://schemas.microsoft.com/office/drawing/2014/main" id="{CBDAB788-ABB0-4D19-9D5C-48CFD9742FF4}"/>
              </a:ext>
            </a:extLst>
          </p:cNvPr>
          <p:cNvSpPr/>
          <p:nvPr/>
        </p:nvSpPr>
        <p:spPr>
          <a:xfrm>
            <a:off x="2070259" y="7483442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6" name="Rectangle 185" descr="Wednesday, October 14. Enter your assignments here.">
            <a:extLst>
              <a:ext uri="{FF2B5EF4-FFF2-40B4-BE49-F238E27FC236}">
                <a16:creationId xmlns:a16="http://schemas.microsoft.com/office/drawing/2014/main" id="{04D5CAA3-33EA-44E8-8BCD-4B06EC8498A9}"/>
              </a:ext>
            </a:extLst>
          </p:cNvPr>
          <p:cNvSpPr/>
          <p:nvPr/>
        </p:nvSpPr>
        <p:spPr>
          <a:xfrm>
            <a:off x="3326564" y="7483443"/>
            <a:ext cx="1189961" cy="592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7" name="Rectangle 186" descr="Thursday, October 15. Enter your assignments here.">
            <a:extLst>
              <a:ext uri="{FF2B5EF4-FFF2-40B4-BE49-F238E27FC236}">
                <a16:creationId xmlns:a16="http://schemas.microsoft.com/office/drawing/2014/main" id="{CE553537-E16C-46CB-AA3D-FFAB692297AA}"/>
              </a:ext>
            </a:extLst>
          </p:cNvPr>
          <p:cNvSpPr/>
          <p:nvPr/>
        </p:nvSpPr>
        <p:spPr>
          <a:xfrm>
            <a:off x="4584197" y="7483443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8" name="Rectangle 187" descr="Friday, October 16. Enter your assignments here.">
            <a:extLst>
              <a:ext uri="{FF2B5EF4-FFF2-40B4-BE49-F238E27FC236}">
                <a16:creationId xmlns:a16="http://schemas.microsoft.com/office/drawing/2014/main" id="{0B878DAF-AB59-49E3-B247-FF02A14DFCA8}"/>
              </a:ext>
            </a:extLst>
          </p:cNvPr>
          <p:cNvSpPr/>
          <p:nvPr/>
        </p:nvSpPr>
        <p:spPr>
          <a:xfrm>
            <a:off x="5824600" y="748344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9" name="Rectangle 188" descr="Saturday, October 17. Enter your assignments here.">
            <a:extLst>
              <a:ext uri="{FF2B5EF4-FFF2-40B4-BE49-F238E27FC236}">
                <a16:creationId xmlns:a16="http://schemas.microsoft.com/office/drawing/2014/main" id="{5DB0C80D-9F07-4876-B509-220687CC0485}"/>
              </a:ext>
            </a:extLst>
          </p:cNvPr>
          <p:cNvSpPr/>
          <p:nvPr/>
        </p:nvSpPr>
        <p:spPr>
          <a:xfrm>
            <a:off x="7090182" y="7538382"/>
            <a:ext cx="1189961" cy="50007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0" name="Rectangle 189" descr="Sunday, October 18. Enter your assignments here.">
            <a:extLst>
              <a:ext uri="{FF2B5EF4-FFF2-40B4-BE49-F238E27FC236}">
                <a16:creationId xmlns:a16="http://schemas.microsoft.com/office/drawing/2014/main" id="{727DCBC3-CFF8-4457-B280-96F0FBC93146}"/>
              </a:ext>
            </a:extLst>
          </p:cNvPr>
          <p:cNvSpPr/>
          <p:nvPr/>
        </p:nvSpPr>
        <p:spPr>
          <a:xfrm>
            <a:off x="8338538" y="7492239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8" name="Rectangle 197" descr="Monday, October 19. Enter your assignments here.">
            <a:extLst>
              <a:ext uri="{FF2B5EF4-FFF2-40B4-BE49-F238E27FC236}">
                <a16:creationId xmlns:a16="http://schemas.microsoft.com/office/drawing/2014/main" id="{501A8638-E407-4EDE-91DF-F28C0B929D15}"/>
              </a:ext>
            </a:extLst>
          </p:cNvPr>
          <p:cNvSpPr/>
          <p:nvPr/>
        </p:nvSpPr>
        <p:spPr>
          <a:xfrm>
            <a:off x="807325" y="8286525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2" name="Rectangle 191" descr="Tuesday, October 20. Enter your assignments here.">
            <a:extLst>
              <a:ext uri="{FF2B5EF4-FFF2-40B4-BE49-F238E27FC236}">
                <a16:creationId xmlns:a16="http://schemas.microsoft.com/office/drawing/2014/main" id="{74C640E4-888C-4BF6-879B-C8ABB5828768}"/>
              </a:ext>
            </a:extLst>
          </p:cNvPr>
          <p:cNvSpPr/>
          <p:nvPr/>
        </p:nvSpPr>
        <p:spPr>
          <a:xfrm>
            <a:off x="2079535" y="8263995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3" name="Rectangle 192" descr="Wednesday, October 21. Enter your assignments here.">
            <a:extLst>
              <a:ext uri="{FF2B5EF4-FFF2-40B4-BE49-F238E27FC236}">
                <a16:creationId xmlns:a16="http://schemas.microsoft.com/office/drawing/2014/main" id="{7DCEF25D-5687-4393-8E73-EF751036A981}"/>
              </a:ext>
            </a:extLst>
          </p:cNvPr>
          <p:cNvSpPr/>
          <p:nvPr/>
        </p:nvSpPr>
        <p:spPr>
          <a:xfrm>
            <a:off x="3335840" y="8269779"/>
            <a:ext cx="1189961" cy="586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4" name="Rectangle 193" descr="Thursday, October 22. Enter your assignments here.">
            <a:extLst>
              <a:ext uri="{FF2B5EF4-FFF2-40B4-BE49-F238E27FC236}">
                <a16:creationId xmlns:a16="http://schemas.microsoft.com/office/drawing/2014/main" id="{C2845DC0-A68C-44B4-8323-2460BB4E1BCA}"/>
              </a:ext>
            </a:extLst>
          </p:cNvPr>
          <p:cNvSpPr/>
          <p:nvPr/>
        </p:nvSpPr>
        <p:spPr>
          <a:xfrm>
            <a:off x="4593473" y="8302096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5" name="Rectangle 194" descr="Friday, October 23. Enter your assignments here.">
            <a:extLst>
              <a:ext uri="{FF2B5EF4-FFF2-40B4-BE49-F238E27FC236}">
                <a16:creationId xmlns:a16="http://schemas.microsoft.com/office/drawing/2014/main" id="{6F723084-2CC5-4436-9831-7E37FBE4E3CD}"/>
              </a:ext>
            </a:extLst>
          </p:cNvPr>
          <p:cNvSpPr/>
          <p:nvPr/>
        </p:nvSpPr>
        <p:spPr>
          <a:xfrm>
            <a:off x="5833876" y="8341667"/>
            <a:ext cx="1189961" cy="49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6" name="Rectangle 195" descr="Saturday, October 24. Enter your assignments here.">
            <a:extLst>
              <a:ext uri="{FF2B5EF4-FFF2-40B4-BE49-F238E27FC236}">
                <a16:creationId xmlns:a16="http://schemas.microsoft.com/office/drawing/2014/main" id="{1D9C8586-62EE-404E-82FE-2A2CB5D292B1}"/>
              </a:ext>
            </a:extLst>
          </p:cNvPr>
          <p:cNvSpPr/>
          <p:nvPr/>
        </p:nvSpPr>
        <p:spPr>
          <a:xfrm>
            <a:off x="7091507" y="8263997"/>
            <a:ext cx="1189961" cy="573464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7" name="Rectangle 196" descr="Sunday, October 25. Enter your assignments here.">
            <a:extLst>
              <a:ext uri="{FF2B5EF4-FFF2-40B4-BE49-F238E27FC236}">
                <a16:creationId xmlns:a16="http://schemas.microsoft.com/office/drawing/2014/main" id="{08292FDA-3FFE-4C39-9761-36328EAF0979}"/>
              </a:ext>
            </a:extLst>
          </p:cNvPr>
          <p:cNvSpPr/>
          <p:nvPr/>
        </p:nvSpPr>
        <p:spPr>
          <a:xfrm>
            <a:off x="8347814" y="8272792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5" name="Rectangle 204" descr="Monday, October 26. Enter your assignments here.">
            <a:extLst>
              <a:ext uri="{FF2B5EF4-FFF2-40B4-BE49-F238E27FC236}">
                <a16:creationId xmlns:a16="http://schemas.microsoft.com/office/drawing/2014/main" id="{134BCB70-FA4B-4A13-BBDA-7EF9F66850E8}"/>
              </a:ext>
            </a:extLst>
          </p:cNvPr>
          <p:cNvSpPr/>
          <p:nvPr/>
        </p:nvSpPr>
        <p:spPr>
          <a:xfrm>
            <a:off x="807326" y="907370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9" name="Rectangle 198" descr="Tuesday, October 27. Enter your assignments here.">
            <a:extLst>
              <a:ext uri="{FF2B5EF4-FFF2-40B4-BE49-F238E27FC236}">
                <a16:creationId xmlns:a16="http://schemas.microsoft.com/office/drawing/2014/main" id="{515AFCFF-B908-4302-A8B3-24F4D9F86288}"/>
              </a:ext>
            </a:extLst>
          </p:cNvPr>
          <p:cNvSpPr/>
          <p:nvPr/>
        </p:nvSpPr>
        <p:spPr>
          <a:xfrm>
            <a:off x="2079536" y="905117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0" name="Rectangle 199" descr="Wednesday, October 28. Enter your assignments here.">
            <a:extLst>
              <a:ext uri="{FF2B5EF4-FFF2-40B4-BE49-F238E27FC236}">
                <a16:creationId xmlns:a16="http://schemas.microsoft.com/office/drawing/2014/main" id="{789A2994-14BD-4686-B124-15D1A36B568A}"/>
              </a:ext>
            </a:extLst>
          </p:cNvPr>
          <p:cNvSpPr/>
          <p:nvPr/>
        </p:nvSpPr>
        <p:spPr>
          <a:xfrm>
            <a:off x="3335841" y="9051175"/>
            <a:ext cx="1189961" cy="592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1" name="Rectangle 200" descr="Thursday, October 29. Enter your assignments here.">
            <a:extLst>
              <a:ext uri="{FF2B5EF4-FFF2-40B4-BE49-F238E27FC236}">
                <a16:creationId xmlns:a16="http://schemas.microsoft.com/office/drawing/2014/main" id="{AAE75E04-D8AC-4E4B-85B2-EB655CA62468}"/>
              </a:ext>
            </a:extLst>
          </p:cNvPr>
          <p:cNvSpPr/>
          <p:nvPr/>
        </p:nvSpPr>
        <p:spPr>
          <a:xfrm>
            <a:off x="4593474" y="9051175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2" name="Rectangle 201" descr="Friday, October 30. Enter your assignments here.">
            <a:extLst>
              <a:ext uri="{FF2B5EF4-FFF2-40B4-BE49-F238E27FC236}">
                <a16:creationId xmlns:a16="http://schemas.microsoft.com/office/drawing/2014/main" id="{4B2DE44A-CE70-4A50-9944-2D5378F63945}"/>
              </a:ext>
            </a:extLst>
          </p:cNvPr>
          <p:cNvSpPr/>
          <p:nvPr/>
        </p:nvSpPr>
        <p:spPr>
          <a:xfrm>
            <a:off x="5833877" y="9051175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3" name="Rectangle 202" descr="Saturday, October 31. Enter your assignments here.">
            <a:extLst>
              <a:ext uri="{FF2B5EF4-FFF2-40B4-BE49-F238E27FC236}">
                <a16:creationId xmlns:a16="http://schemas.microsoft.com/office/drawing/2014/main" id="{87B02D52-5D6E-4C3A-9FBD-23DD32261E42}"/>
              </a:ext>
            </a:extLst>
          </p:cNvPr>
          <p:cNvSpPr/>
          <p:nvPr/>
        </p:nvSpPr>
        <p:spPr>
          <a:xfrm>
            <a:off x="7091508" y="9154924"/>
            <a:ext cx="1189961" cy="469716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4" name="object 14" descr="November"/>
          <p:cNvSpPr txBox="1"/>
          <p:nvPr/>
        </p:nvSpPr>
        <p:spPr>
          <a:xfrm>
            <a:off x="373638" y="10042590"/>
            <a:ext cx="399415" cy="1492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45" dirty="0">
                <a:solidFill>
                  <a:srgbClr val="BCBEC0"/>
                </a:solidFill>
                <a:latin typeface="Trebuchet MS"/>
                <a:cs typeface="Trebuchet MS"/>
              </a:rPr>
              <a:t>A</a:t>
            </a:r>
          </a:p>
          <a:p>
            <a:pPr marL="12700" marR="5080" indent="2476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45" dirty="0">
                <a:solidFill>
                  <a:srgbClr val="BCBEC0"/>
                </a:solidFill>
                <a:latin typeface="Trebuchet MS"/>
                <a:cs typeface="Trebuchet MS"/>
              </a:rPr>
              <a:t>P</a:t>
            </a:r>
          </a:p>
          <a:p>
            <a:pPr marL="12700" marR="5080" indent="2476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445" dirty="0">
                <a:solidFill>
                  <a:srgbClr val="BCBEC0"/>
                </a:solidFill>
                <a:latin typeface="Trebuchet MS"/>
                <a:cs typeface="Trebuchet MS"/>
              </a:rPr>
              <a:t>R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204" name="Rectangle 203" descr="Sunday, November 1. Enter your assignments here.">
            <a:extLst>
              <a:ext uri="{FF2B5EF4-FFF2-40B4-BE49-F238E27FC236}">
                <a16:creationId xmlns:a16="http://schemas.microsoft.com/office/drawing/2014/main" id="{40C4E832-F2D4-4C6E-954E-4250151ACDCE}"/>
              </a:ext>
            </a:extLst>
          </p:cNvPr>
          <p:cNvSpPr/>
          <p:nvPr/>
        </p:nvSpPr>
        <p:spPr>
          <a:xfrm>
            <a:off x="8355767" y="9082500"/>
            <a:ext cx="1066529" cy="260283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2" name="Rectangle 211" descr="Monday, November 2. Enter your assignments here.">
            <a:extLst>
              <a:ext uri="{FF2B5EF4-FFF2-40B4-BE49-F238E27FC236}">
                <a16:creationId xmlns:a16="http://schemas.microsoft.com/office/drawing/2014/main" id="{0C0CB02E-7E3C-4923-8975-A8BD94E559C6}"/>
              </a:ext>
            </a:extLst>
          </p:cNvPr>
          <p:cNvSpPr/>
          <p:nvPr/>
        </p:nvSpPr>
        <p:spPr>
          <a:xfrm>
            <a:off x="858098" y="9851358"/>
            <a:ext cx="1132811" cy="581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6" name="Rectangle 205" descr="Tuesday, November 3. Enter your assignments here.">
            <a:extLst>
              <a:ext uri="{FF2B5EF4-FFF2-40B4-BE49-F238E27FC236}">
                <a16:creationId xmlns:a16="http://schemas.microsoft.com/office/drawing/2014/main" id="{95D006D4-764B-432D-B443-7DA9A372E577}"/>
              </a:ext>
            </a:extLst>
          </p:cNvPr>
          <p:cNvSpPr/>
          <p:nvPr/>
        </p:nvSpPr>
        <p:spPr>
          <a:xfrm>
            <a:off x="2063633" y="983835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7" name="Rectangle 206" descr="Wednesday, November 4. Enter your assignments here.">
            <a:extLst>
              <a:ext uri="{FF2B5EF4-FFF2-40B4-BE49-F238E27FC236}">
                <a16:creationId xmlns:a16="http://schemas.microsoft.com/office/drawing/2014/main" id="{E13BE25D-5C47-4049-8CE8-0DFC827D4E68}"/>
              </a:ext>
            </a:extLst>
          </p:cNvPr>
          <p:cNvSpPr/>
          <p:nvPr/>
        </p:nvSpPr>
        <p:spPr>
          <a:xfrm>
            <a:off x="3319938" y="9838354"/>
            <a:ext cx="1189961" cy="592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8" name="Rectangle 207" descr="Thursday, November 5. Enter your assignments here.">
            <a:extLst>
              <a:ext uri="{FF2B5EF4-FFF2-40B4-BE49-F238E27FC236}">
                <a16:creationId xmlns:a16="http://schemas.microsoft.com/office/drawing/2014/main" id="{C9059C2C-CA29-4E5F-9B4D-D5639715403F}"/>
              </a:ext>
            </a:extLst>
          </p:cNvPr>
          <p:cNvSpPr/>
          <p:nvPr/>
        </p:nvSpPr>
        <p:spPr>
          <a:xfrm>
            <a:off x="4577571" y="9906000"/>
            <a:ext cx="1189961" cy="514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9" name="Rectangle 208" descr="Friday, November 6. Enter your assignments here.">
            <a:extLst>
              <a:ext uri="{FF2B5EF4-FFF2-40B4-BE49-F238E27FC236}">
                <a16:creationId xmlns:a16="http://schemas.microsoft.com/office/drawing/2014/main" id="{B16C534F-567C-4A34-AF89-759DD023F61B}"/>
              </a:ext>
            </a:extLst>
          </p:cNvPr>
          <p:cNvSpPr/>
          <p:nvPr/>
        </p:nvSpPr>
        <p:spPr>
          <a:xfrm>
            <a:off x="5836434" y="9895756"/>
            <a:ext cx="1171501" cy="514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0" name="Rectangle 209" descr="Saturday, November 7. Enter your assignments here.">
            <a:extLst>
              <a:ext uri="{FF2B5EF4-FFF2-40B4-BE49-F238E27FC236}">
                <a16:creationId xmlns:a16="http://schemas.microsoft.com/office/drawing/2014/main" id="{158E9097-2086-46D2-9DCE-1D1D66A8175E}"/>
              </a:ext>
            </a:extLst>
          </p:cNvPr>
          <p:cNvSpPr/>
          <p:nvPr/>
        </p:nvSpPr>
        <p:spPr>
          <a:xfrm>
            <a:off x="7095298" y="9844980"/>
            <a:ext cx="1189961" cy="558887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1" name="Rectangle 210" descr="Sunday, November 8. Enter your assignments here.">
            <a:extLst>
              <a:ext uri="{FF2B5EF4-FFF2-40B4-BE49-F238E27FC236}">
                <a16:creationId xmlns:a16="http://schemas.microsoft.com/office/drawing/2014/main" id="{3B1CC75E-3378-41AE-9BCC-75564AC10671}"/>
              </a:ext>
            </a:extLst>
          </p:cNvPr>
          <p:cNvSpPr/>
          <p:nvPr/>
        </p:nvSpPr>
        <p:spPr>
          <a:xfrm>
            <a:off x="8386163" y="9895756"/>
            <a:ext cx="1135710" cy="508112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9" name="Rectangle 218" descr="Monday, November 9. Enter your assignments here.">
            <a:extLst>
              <a:ext uri="{FF2B5EF4-FFF2-40B4-BE49-F238E27FC236}">
                <a16:creationId xmlns:a16="http://schemas.microsoft.com/office/drawing/2014/main" id="{CD85245A-3AC2-44B3-8D29-EE066BD869F6}"/>
              </a:ext>
            </a:extLst>
          </p:cNvPr>
          <p:cNvSpPr/>
          <p:nvPr/>
        </p:nvSpPr>
        <p:spPr>
          <a:xfrm>
            <a:off x="807325" y="10640111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3" name="Rectangle 212" descr="Tuesday, November 10. Enter your assignments here.">
            <a:extLst>
              <a:ext uri="{FF2B5EF4-FFF2-40B4-BE49-F238E27FC236}">
                <a16:creationId xmlns:a16="http://schemas.microsoft.com/office/drawing/2014/main" id="{D14E374D-E9A3-45E6-AC86-4D4D7A32C831}"/>
              </a:ext>
            </a:extLst>
          </p:cNvPr>
          <p:cNvSpPr/>
          <p:nvPr/>
        </p:nvSpPr>
        <p:spPr>
          <a:xfrm>
            <a:off x="2079535" y="10696577"/>
            <a:ext cx="1189961" cy="493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4" name="Rectangle 213" descr="Wednesday, November 11. Enter your assignments here.">
            <a:extLst>
              <a:ext uri="{FF2B5EF4-FFF2-40B4-BE49-F238E27FC236}">
                <a16:creationId xmlns:a16="http://schemas.microsoft.com/office/drawing/2014/main" id="{15A1982A-A526-4C27-80DD-1880B77E7ADB}"/>
              </a:ext>
            </a:extLst>
          </p:cNvPr>
          <p:cNvSpPr/>
          <p:nvPr/>
        </p:nvSpPr>
        <p:spPr>
          <a:xfrm>
            <a:off x="3344631" y="10705675"/>
            <a:ext cx="1189961" cy="4894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5" name="Rectangle 214" descr="Thursday, November 12. Enter your assignments here.">
            <a:extLst>
              <a:ext uri="{FF2B5EF4-FFF2-40B4-BE49-F238E27FC236}">
                <a16:creationId xmlns:a16="http://schemas.microsoft.com/office/drawing/2014/main" id="{08156610-9318-411D-B3D8-E70BACCEDBAB}"/>
              </a:ext>
            </a:extLst>
          </p:cNvPr>
          <p:cNvSpPr/>
          <p:nvPr/>
        </p:nvSpPr>
        <p:spPr>
          <a:xfrm>
            <a:off x="4639220" y="10645164"/>
            <a:ext cx="1114826" cy="2427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6" name="Rectangle 215" descr="Friday, November 13. Enter your assignments here.">
            <a:extLst>
              <a:ext uri="{FF2B5EF4-FFF2-40B4-BE49-F238E27FC236}">
                <a16:creationId xmlns:a16="http://schemas.microsoft.com/office/drawing/2014/main" id="{63D73B27-170B-492E-ACD3-7FD1466A2565}"/>
              </a:ext>
            </a:extLst>
          </p:cNvPr>
          <p:cNvSpPr/>
          <p:nvPr/>
        </p:nvSpPr>
        <p:spPr>
          <a:xfrm>
            <a:off x="5866335" y="10682935"/>
            <a:ext cx="1114826" cy="5184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7" name="Rectangle 216" descr="Saturday, November 14. Enter your assignments here.">
            <a:extLst>
              <a:ext uri="{FF2B5EF4-FFF2-40B4-BE49-F238E27FC236}">
                <a16:creationId xmlns:a16="http://schemas.microsoft.com/office/drawing/2014/main" id="{C7F13E05-6949-41FA-95E2-9AD5B89E51B4}"/>
              </a:ext>
            </a:extLst>
          </p:cNvPr>
          <p:cNvSpPr/>
          <p:nvPr/>
        </p:nvSpPr>
        <p:spPr>
          <a:xfrm>
            <a:off x="7091507" y="10673845"/>
            <a:ext cx="1189961" cy="517201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8" name="Rectangle 217" descr="Sunday, November 15. Enter your assignments here.">
            <a:extLst>
              <a:ext uri="{FF2B5EF4-FFF2-40B4-BE49-F238E27FC236}">
                <a16:creationId xmlns:a16="http://schemas.microsoft.com/office/drawing/2014/main" id="{4E3157B1-FACB-4423-9703-C420B65B3FB4}"/>
              </a:ext>
            </a:extLst>
          </p:cNvPr>
          <p:cNvSpPr/>
          <p:nvPr/>
        </p:nvSpPr>
        <p:spPr>
          <a:xfrm>
            <a:off x="8347814" y="10626378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6" name="Rectangle 225" descr="Monday, November 16. Enter your assignments here.">
            <a:extLst>
              <a:ext uri="{FF2B5EF4-FFF2-40B4-BE49-F238E27FC236}">
                <a16:creationId xmlns:a16="http://schemas.microsoft.com/office/drawing/2014/main" id="{F3984ACE-63C0-4680-B294-907225F81BA0}"/>
              </a:ext>
            </a:extLst>
          </p:cNvPr>
          <p:cNvSpPr/>
          <p:nvPr/>
        </p:nvSpPr>
        <p:spPr>
          <a:xfrm>
            <a:off x="800699" y="1142066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0" name="Rectangle 219" descr="Tuesday, November 17. Enter your assignments here.">
            <a:extLst>
              <a:ext uri="{FF2B5EF4-FFF2-40B4-BE49-F238E27FC236}">
                <a16:creationId xmlns:a16="http://schemas.microsoft.com/office/drawing/2014/main" id="{64DC551F-2768-4536-919E-2594480F17EE}"/>
              </a:ext>
            </a:extLst>
          </p:cNvPr>
          <p:cNvSpPr/>
          <p:nvPr/>
        </p:nvSpPr>
        <p:spPr>
          <a:xfrm>
            <a:off x="2072909" y="11446157"/>
            <a:ext cx="1189961" cy="524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1" name="Rectangle 220" descr="Wednesday, November 18. Enter your assignments here.">
            <a:extLst>
              <a:ext uri="{FF2B5EF4-FFF2-40B4-BE49-F238E27FC236}">
                <a16:creationId xmlns:a16="http://schemas.microsoft.com/office/drawing/2014/main" id="{4ABF4AE8-D259-4FE9-94B7-B036897889DF}"/>
              </a:ext>
            </a:extLst>
          </p:cNvPr>
          <p:cNvSpPr/>
          <p:nvPr/>
        </p:nvSpPr>
        <p:spPr>
          <a:xfrm>
            <a:off x="3329214" y="11447867"/>
            <a:ext cx="1189961" cy="542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2" name="Rectangle 221" descr="Thursday, November 19. Enter your assignments here.">
            <a:extLst>
              <a:ext uri="{FF2B5EF4-FFF2-40B4-BE49-F238E27FC236}">
                <a16:creationId xmlns:a16="http://schemas.microsoft.com/office/drawing/2014/main" id="{EE5AB351-B6E7-4662-8838-663FAA459280}"/>
              </a:ext>
            </a:extLst>
          </p:cNvPr>
          <p:cNvSpPr/>
          <p:nvPr/>
        </p:nvSpPr>
        <p:spPr>
          <a:xfrm>
            <a:off x="4586847" y="11446157"/>
            <a:ext cx="1189961" cy="546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3" name="Rectangle 222" descr="Friday, November 20. Enter your assignments here.">
            <a:extLst>
              <a:ext uri="{FF2B5EF4-FFF2-40B4-BE49-F238E27FC236}">
                <a16:creationId xmlns:a16="http://schemas.microsoft.com/office/drawing/2014/main" id="{5CEED63F-2FDC-43D8-960D-D6A879DABD6A}"/>
              </a:ext>
            </a:extLst>
          </p:cNvPr>
          <p:cNvSpPr/>
          <p:nvPr/>
        </p:nvSpPr>
        <p:spPr>
          <a:xfrm>
            <a:off x="5827250" y="11446158"/>
            <a:ext cx="1189961" cy="524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4" name="Rectangle 223" descr="Saturday, November 21. Enter your assignments here.">
            <a:extLst>
              <a:ext uri="{FF2B5EF4-FFF2-40B4-BE49-F238E27FC236}">
                <a16:creationId xmlns:a16="http://schemas.microsoft.com/office/drawing/2014/main" id="{E6D706CA-DC9D-46D5-9E30-3CD9D64CBE61}"/>
              </a:ext>
            </a:extLst>
          </p:cNvPr>
          <p:cNvSpPr/>
          <p:nvPr/>
        </p:nvSpPr>
        <p:spPr>
          <a:xfrm>
            <a:off x="7084881" y="11446270"/>
            <a:ext cx="1189961" cy="525330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5" name="Rectangle 224" descr="Sunday, November 22. Enter your assignments here.">
            <a:extLst>
              <a:ext uri="{FF2B5EF4-FFF2-40B4-BE49-F238E27FC236}">
                <a16:creationId xmlns:a16="http://schemas.microsoft.com/office/drawing/2014/main" id="{0A34500D-9801-4B48-90A7-AC105774ED3F}"/>
              </a:ext>
            </a:extLst>
          </p:cNvPr>
          <p:cNvSpPr/>
          <p:nvPr/>
        </p:nvSpPr>
        <p:spPr>
          <a:xfrm>
            <a:off x="8341188" y="11406931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3" name="Rectangle 232" descr="Monday, November 23. Enter your assignments here.">
            <a:extLst>
              <a:ext uri="{FF2B5EF4-FFF2-40B4-BE49-F238E27FC236}">
                <a16:creationId xmlns:a16="http://schemas.microsoft.com/office/drawing/2014/main" id="{96A46BFD-F698-48D7-A54F-D632159EA2E5}"/>
              </a:ext>
            </a:extLst>
          </p:cNvPr>
          <p:cNvSpPr/>
          <p:nvPr/>
        </p:nvSpPr>
        <p:spPr>
          <a:xfrm>
            <a:off x="800699" y="1220784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7" name="Rectangle 226" descr="Tuesday, November 24. Enter your assignments here.">
            <a:extLst>
              <a:ext uri="{FF2B5EF4-FFF2-40B4-BE49-F238E27FC236}">
                <a16:creationId xmlns:a16="http://schemas.microsoft.com/office/drawing/2014/main" id="{69154C9F-31F7-4412-B91E-78760E6389CC}"/>
              </a:ext>
            </a:extLst>
          </p:cNvPr>
          <p:cNvSpPr/>
          <p:nvPr/>
        </p:nvSpPr>
        <p:spPr>
          <a:xfrm>
            <a:off x="2072909" y="1218531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8" name="Rectangle 227" descr="Wednesday, November 25. Enter your assignments here.">
            <a:extLst>
              <a:ext uri="{FF2B5EF4-FFF2-40B4-BE49-F238E27FC236}">
                <a16:creationId xmlns:a16="http://schemas.microsoft.com/office/drawing/2014/main" id="{7D334E74-200C-4135-9DB5-D6DE1EB2430F}"/>
              </a:ext>
            </a:extLst>
          </p:cNvPr>
          <p:cNvSpPr/>
          <p:nvPr/>
        </p:nvSpPr>
        <p:spPr>
          <a:xfrm>
            <a:off x="3337166" y="12097849"/>
            <a:ext cx="996296" cy="2743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9" name="Rectangle 228" descr="Thursday, November 26. Enter your assignments here.">
            <a:extLst>
              <a:ext uri="{FF2B5EF4-FFF2-40B4-BE49-F238E27FC236}">
                <a16:creationId xmlns:a16="http://schemas.microsoft.com/office/drawing/2014/main" id="{B66DEFA8-3512-47C7-8461-D3AB2E3FC910}"/>
              </a:ext>
            </a:extLst>
          </p:cNvPr>
          <p:cNvSpPr/>
          <p:nvPr/>
        </p:nvSpPr>
        <p:spPr>
          <a:xfrm>
            <a:off x="4586847" y="12287059"/>
            <a:ext cx="1189961" cy="48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0" name="Rectangle 229" descr="Friday, November 27. Enter your assignments here.">
            <a:extLst>
              <a:ext uri="{FF2B5EF4-FFF2-40B4-BE49-F238E27FC236}">
                <a16:creationId xmlns:a16="http://schemas.microsoft.com/office/drawing/2014/main" id="{1F275E32-1FFE-46B6-8FC5-12DDAF7E5D78}"/>
              </a:ext>
            </a:extLst>
          </p:cNvPr>
          <p:cNvSpPr/>
          <p:nvPr/>
        </p:nvSpPr>
        <p:spPr>
          <a:xfrm>
            <a:off x="5836434" y="12207239"/>
            <a:ext cx="1189961" cy="568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1" name="Rectangle 230" descr="Saturday, November 28. Enter your assignments here.">
            <a:extLst>
              <a:ext uri="{FF2B5EF4-FFF2-40B4-BE49-F238E27FC236}">
                <a16:creationId xmlns:a16="http://schemas.microsoft.com/office/drawing/2014/main" id="{1ACAAA18-B3BC-4180-A37A-B1113B26940A}"/>
              </a:ext>
            </a:extLst>
          </p:cNvPr>
          <p:cNvSpPr/>
          <p:nvPr/>
        </p:nvSpPr>
        <p:spPr>
          <a:xfrm>
            <a:off x="7084881" y="12185315"/>
            <a:ext cx="1189961" cy="573464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2" name="Rectangle 231" descr="Sunday, November 29. Enter your assignments here.">
            <a:extLst>
              <a:ext uri="{FF2B5EF4-FFF2-40B4-BE49-F238E27FC236}">
                <a16:creationId xmlns:a16="http://schemas.microsoft.com/office/drawing/2014/main" id="{4AFF66FC-F52A-4F45-BA2C-7CADAD848EF1}"/>
              </a:ext>
            </a:extLst>
          </p:cNvPr>
          <p:cNvSpPr/>
          <p:nvPr/>
        </p:nvSpPr>
        <p:spPr>
          <a:xfrm>
            <a:off x="8341188" y="12194110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rgbClr val="E6E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0" name="Rectangle 239" descr="Monday, November 30. Enter your assignments here.">
            <a:extLst>
              <a:ext uri="{FF2B5EF4-FFF2-40B4-BE49-F238E27FC236}">
                <a16:creationId xmlns:a16="http://schemas.microsoft.com/office/drawing/2014/main" id="{10F8086B-29B7-46A9-B190-F4F338F23256}"/>
              </a:ext>
            </a:extLst>
          </p:cNvPr>
          <p:cNvSpPr/>
          <p:nvPr/>
        </p:nvSpPr>
        <p:spPr>
          <a:xfrm>
            <a:off x="800699" y="1300297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" name="object 15" descr="December"/>
          <p:cNvSpPr txBox="1"/>
          <p:nvPr/>
        </p:nvSpPr>
        <p:spPr>
          <a:xfrm>
            <a:off x="399600" y="12922402"/>
            <a:ext cx="346710" cy="1492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080" indent="-1333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0" dirty="0">
                <a:solidFill>
                  <a:srgbClr val="BCBEC0"/>
                </a:solidFill>
                <a:latin typeface="Trebuchet MS"/>
                <a:cs typeface="Trebuchet MS"/>
              </a:rPr>
              <a:t>M</a:t>
            </a:r>
          </a:p>
          <a:p>
            <a:pPr marL="25400" marR="5080" indent="-1333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0" dirty="0">
                <a:solidFill>
                  <a:srgbClr val="BCBEC0"/>
                </a:solidFill>
                <a:latin typeface="Trebuchet MS"/>
                <a:cs typeface="Trebuchet MS"/>
              </a:rPr>
              <a:t>A</a:t>
            </a:r>
          </a:p>
          <a:p>
            <a:pPr marL="25400" marR="5080" indent="-13335" algn="just">
              <a:lnSpc>
                <a:spcPct val="100000"/>
              </a:lnSpc>
              <a:spcBef>
                <a:spcPts val="100"/>
              </a:spcBef>
            </a:pPr>
            <a:r>
              <a:rPr lang="en-US" sz="3150" b="1" spc="320" dirty="0">
                <a:solidFill>
                  <a:srgbClr val="BCBEC0"/>
                </a:solidFill>
                <a:latin typeface="Trebuchet MS"/>
                <a:cs typeface="Trebuchet MS"/>
              </a:rPr>
              <a:t>Y</a:t>
            </a:r>
            <a:endParaRPr sz="3150" dirty="0">
              <a:latin typeface="Trebuchet MS"/>
              <a:cs typeface="Trebuchet MS"/>
            </a:endParaRPr>
          </a:p>
        </p:txBody>
      </p:sp>
      <p:sp>
        <p:nvSpPr>
          <p:cNvPr id="234" name="Rectangle 233" descr="Tuesday, December 1. Enter your assignments here.">
            <a:extLst>
              <a:ext uri="{FF2B5EF4-FFF2-40B4-BE49-F238E27FC236}">
                <a16:creationId xmlns:a16="http://schemas.microsoft.com/office/drawing/2014/main" id="{3513DCF2-0FA3-4853-90B9-74504FA5B888}"/>
              </a:ext>
            </a:extLst>
          </p:cNvPr>
          <p:cNvSpPr/>
          <p:nvPr/>
        </p:nvSpPr>
        <p:spPr>
          <a:xfrm>
            <a:off x="2078210" y="13009889"/>
            <a:ext cx="1073427" cy="4775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5" name="Rectangle 234" descr="Wednesday, December 2. Enter your assignments here.">
            <a:extLst>
              <a:ext uri="{FF2B5EF4-FFF2-40B4-BE49-F238E27FC236}">
                <a16:creationId xmlns:a16="http://schemas.microsoft.com/office/drawing/2014/main" id="{032395C1-8BCA-45FD-998B-6FD452C5EFF1}"/>
              </a:ext>
            </a:extLst>
          </p:cNvPr>
          <p:cNvSpPr/>
          <p:nvPr/>
        </p:nvSpPr>
        <p:spPr>
          <a:xfrm>
            <a:off x="3329214" y="12980445"/>
            <a:ext cx="1189961" cy="592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6" name="Rectangle 235" descr="Thursday, December 3. Enter your assignments here.">
            <a:extLst>
              <a:ext uri="{FF2B5EF4-FFF2-40B4-BE49-F238E27FC236}">
                <a16:creationId xmlns:a16="http://schemas.microsoft.com/office/drawing/2014/main" id="{4292C47B-6804-43AE-9152-D466F672DEC4}"/>
              </a:ext>
            </a:extLst>
          </p:cNvPr>
          <p:cNvSpPr/>
          <p:nvPr/>
        </p:nvSpPr>
        <p:spPr>
          <a:xfrm>
            <a:off x="4586847" y="12980445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7" name="Rectangle 236" descr="Friday, December 4. Enter your assignments here.">
            <a:extLst>
              <a:ext uri="{FF2B5EF4-FFF2-40B4-BE49-F238E27FC236}">
                <a16:creationId xmlns:a16="http://schemas.microsoft.com/office/drawing/2014/main" id="{CB0C6356-3C33-4C5C-87AF-9344EB0CEB04}"/>
              </a:ext>
            </a:extLst>
          </p:cNvPr>
          <p:cNvSpPr/>
          <p:nvPr/>
        </p:nvSpPr>
        <p:spPr>
          <a:xfrm>
            <a:off x="5827250" y="13095715"/>
            <a:ext cx="1189961" cy="4568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8" name="Rectangle 237" descr="Saturday, December 5. Enter your assignments here.">
            <a:extLst>
              <a:ext uri="{FF2B5EF4-FFF2-40B4-BE49-F238E27FC236}">
                <a16:creationId xmlns:a16="http://schemas.microsoft.com/office/drawing/2014/main" id="{C74A0BDA-2A3D-4DD2-B0E5-DAE45F208499}"/>
              </a:ext>
            </a:extLst>
          </p:cNvPr>
          <p:cNvSpPr/>
          <p:nvPr/>
        </p:nvSpPr>
        <p:spPr>
          <a:xfrm>
            <a:off x="7084881" y="13095715"/>
            <a:ext cx="1189961" cy="448669"/>
          </a:xfrm>
          <a:prstGeom prst="rect">
            <a:avLst/>
          </a:prstGeom>
          <a:solidFill>
            <a:srgbClr val="E6E7E9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9" name="Rectangle 238" descr="Sunday, December 6. Enter your assignments here.">
            <a:extLst>
              <a:ext uri="{FF2B5EF4-FFF2-40B4-BE49-F238E27FC236}">
                <a16:creationId xmlns:a16="http://schemas.microsoft.com/office/drawing/2014/main" id="{D3D97899-CCB0-4A8C-B936-63DA19E53622}"/>
              </a:ext>
            </a:extLst>
          </p:cNvPr>
          <p:cNvSpPr/>
          <p:nvPr/>
        </p:nvSpPr>
        <p:spPr>
          <a:xfrm>
            <a:off x="8341188" y="12989241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7" name="Rectangle 246" descr="Monday, December 7. Enter your assignments here.">
            <a:extLst>
              <a:ext uri="{FF2B5EF4-FFF2-40B4-BE49-F238E27FC236}">
                <a16:creationId xmlns:a16="http://schemas.microsoft.com/office/drawing/2014/main" id="{11311E12-7401-4A21-AED1-7AC4206A6DD0}"/>
              </a:ext>
            </a:extLst>
          </p:cNvPr>
          <p:cNvSpPr/>
          <p:nvPr/>
        </p:nvSpPr>
        <p:spPr>
          <a:xfrm>
            <a:off x="800699" y="13774250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1" name="Rectangle 240" descr="Tuesday, December 8. Enter your assignments here.">
            <a:extLst>
              <a:ext uri="{FF2B5EF4-FFF2-40B4-BE49-F238E27FC236}">
                <a16:creationId xmlns:a16="http://schemas.microsoft.com/office/drawing/2014/main" id="{37FDEE8C-2B0A-4DBC-952F-7F4F2D530033}"/>
              </a:ext>
            </a:extLst>
          </p:cNvPr>
          <p:cNvSpPr/>
          <p:nvPr/>
        </p:nvSpPr>
        <p:spPr>
          <a:xfrm>
            <a:off x="2064620" y="13801474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2" name="Rectangle 241" descr="Wednesday, December 9. Enter your assignments here.">
            <a:extLst>
              <a:ext uri="{FF2B5EF4-FFF2-40B4-BE49-F238E27FC236}">
                <a16:creationId xmlns:a16="http://schemas.microsoft.com/office/drawing/2014/main" id="{B1ED00E4-CB7A-42FD-ACBF-4682368655B9}"/>
              </a:ext>
            </a:extLst>
          </p:cNvPr>
          <p:cNvSpPr/>
          <p:nvPr/>
        </p:nvSpPr>
        <p:spPr>
          <a:xfrm>
            <a:off x="3336127" y="13778653"/>
            <a:ext cx="1189961" cy="592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3" name="Rectangle 242" descr="Thursday, December 10. Enter your assignments here.">
            <a:extLst>
              <a:ext uri="{FF2B5EF4-FFF2-40B4-BE49-F238E27FC236}">
                <a16:creationId xmlns:a16="http://schemas.microsoft.com/office/drawing/2014/main" id="{2AFA9652-64B7-4F36-89C4-5B2AC3189CB5}"/>
              </a:ext>
            </a:extLst>
          </p:cNvPr>
          <p:cNvSpPr/>
          <p:nvPr/>
        </p:nvSpPr>
        <p:spPr>
          <a:xfrm>
            <a:off x="4593760" y="13778653"/>
            <a:ext cx="1189961" cy="556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4" name="Rectangle 243" descr="Friday, December 11. Enter your assignments here.">
            <a:extLst>
              <a:ext uri="{FF2B5EF4-FFF2-40B4-BE49-F238E27FC236}">
                <a16:creationId xmlns:a16="http://schemas.microsoft.com/office/drawing/2014/main" id="{6368C392-5D7E-44A4-B3EB-40EFDEB4EDFA}"/>
              </a:ext>
            </a:extLst>
          </p:cNvPr>
          <p:cNvSpPr/>
          <p:nvPr/>
        </p:nvSpPr>
        <p:spPr>
          <a:xfrm>
            <a:off x="5834163" y="13778653"/>
            <a:ext cx="1189961" cy="572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5" name="Rectangle 244" descr="Saturday, December 12. Enter your assignments here.">
            <a:extLst>
              <a:ext uri="{FF2B5EF4-FFF2-40B4-BE49-F238E27FC236}">
                <a16:creationId xmlns:a16="http://schemas.microsoft.com/office/drawing/2014/main" id="{105A2A8C-237B-400B-8E6B-11B2CFEB26A8}"/>
              </a:ext>
            </a:extLst>
          </p:cNvPr>
          <p:cNvSpPr/>
          <p:nvPr/>
        </p:nvSpPr>
        <p:spPr>
          <a:xfrm>
            <a:off x="7090182" y="14012640"/>
            <a:ext cx="834618" cy="360973"/>
          </a:xfrm>
          <a:prstGeom prst="rect">
            <a:avLst/>
          </a:prstGeom>
          <a:solidFill>
            <a:srgbClr val="E6E7E9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-10" dirty="0">
                <a:solidFill>
                  <a:srgbClr val="BCBEC0"/>
                </a:solidFill>
                <a:latin typeface="Trebuchet MS"/>
                <a:cs typeface="Trebuchet MS"/>
              </a:rPr>
              <a:t>MAY</a:t>
            </a:r>
            <a:endParaRPr lang="en-US" sz="2400" dirty="0">
              <a:latin typeface="Trebuchet MS"/>
              <a:cs typeface="Trebuchet MS"/>
            </a:endParaRPr>
          </a:p>
        </p:txBody>
      </p:sp>
      <p:sp>
        <p:nvSpPr>
          <p:cNvPr id="246" name="Rectangle 245" descr="Sunday, December 13. Enter your assignments here.">
            <a:extLst>
              <a:ext uri="{FF2B5EF4-FFF2-40B4-BE49-F238E27FC236}">
                <a16:creationId xmlns:a16="http://schemas.microsoft.com/office/drawing/2014/main" id="{3117F66E-844C-45A1-A31F-540379D2568D}"/>
              </a:ext>
            </a:extLst>
          </p:cNvPr>
          <p:cNvSpPr/>
          <p:nvPr/>
        </p:nvSpPr>
        <p:spPr>
          <a:xfrm>
            <a:off x="8360238" y="13798617"/>
            <a:ext cx="1189961" cy="556718"/>
          </a:xfrm>
          <a:prstGeom prst="rect">
            <a:avLst/>
          </a:prstGeom>
          <a:solidFill>
            <a:srgbClr val="E6E7E9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C51F02-1A88-B440-99B9-3F7331483B65}"/>
              </a:ext>
            </a:extLst>
          </p:cNvPr>
          <p:cNvSpPr txBox="1"/>
          <p:nvPr/>
        </p:nvSpPr>
        <p:spPr>
          <a:xfrm>
            <a:off x="4514205" y="12803961"/>
            <a:ext cx="10519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31F20"/>
                </a:solidFill>
                <a:latin typeface="Times New Roman"/>
                <a:cs typeface="Times New Roman"/>
              </a:rPr>
              <a:t>Concentrated </a:t>
            </a:r>
            <a:r>
              <a:rPr lang="en-US" sz="800" spc="-5" dirty="0">
                <a:solidFill>
                  <a:srgbClr val="231F20"/>
                </a:solidFill>
                <a:latin typeface="Times New Roman"/>
                <a:cs typeface="Times New Roman"/>
              </a:rPr>
              <a:t>Stud</a:t>
            </a:r>
            <a:r>
              <a:rPr lang="en-US" sz="800" dirty="0">
                <a:solidFill>
                  <a:srgbClr val="231F20"/>
                </a:solidFill>
                <a:latin typeface="Times New Roman"/>
                <a:cs typeface="Times New Roman"/>
              </a:rPr>
              <a:t>y</a:t>
            </a:r>
            <a:endParaRPr lang="en-US" sz="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D2D5F1-396B-8947-B22B-9896CFF5E40E}"/>
              </a:ext>
            </a:extLst>
          </p:cNvPr>
          <p:cNvSpPr txBox="1"/>
          <p:nvPr/>
        </p:nvSpPr>
        <p:spPr>
          <a:xfrm>
            <a:off x="5782109" y="802693"/>
            <a:ext cx="4047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Events subject to change. Dates confirmed as </a:t>
            </a:r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of February 23, 2021.</a:t>
            </a:r>
            <a:r>
              <a:rPr lang="en-US" sz="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289</Words>
  <Application>Microsoft Macintosh PowerPoint</Application>
  <PresentationFormat>Custom</PresentationFormat>
  <Paragraphs>159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Calibri</vt:lpstr>
      <vt:lpstr>Tahoma</vt:lpstr>
      <vt:lpstr>Times New Roman</vt:lpstr>
      <vt:lpstr>Trebuchet MS</vt:lpstr>
      <vt:lpstr>Office Theme</vt:lpstr>
      <vt:lpstr>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2020 Semester Calendar-remote</dc:title>
  <cp:lastModifiedBy>Amanda Rabalais</cp:lastModifiedBy>
  <cp:revision>65</cp:revision>
  <dcterms:created xsi:type="dcterms:W3CDTF">2020-08-05T20:25:36Z</dcterms:created>
  <dcterms:modified xsi:type="dcterms:W3CDTF">2021-02-23T21:07:54Z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2020-07-15T00:00:00Z</vt:filetime>
  </property>
  <property fmtid="{D5CDD505-2E9C-101B-9397-08002B2CF9AE}" pid="3" name="Creator">
    <vt:lpwstr>Adobe Illustrator 24.2 (Windows)</vt:lpwstr>
  </property>
  <property fmtid="{D5CDD505-2E9C-101B-9397-08002B2CF9AE}" pid="4" name="LastSaved">
    <vt:filetime>2020-08-05T00:00:00Z</vt:filetime>
  </property>
</Properties>
</file>