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9" r:id="rId2"/>
    <p:sldId id="270" r:id="rId3"/>
    <p:sldId id="285" r:id="rId4"/>
    <p:sldId id="286" r:id="rId5"/>
    <p:sldId id="273" r:id="rId6"/>
    <p:sldId id="284" r:id="rId7"/>
    <p:sldId id="306" r:id="rId8"/>
    <p:sldId id="336" r:id="rId9"/>
    <p:sldId id="335" r:id="rId10"/>
    <p:sldId id="276" r:id="rId11"/>
    <p:sldId id="288" r:id="rId12"/>
    <p:sldId id="289" r:id="rId13"/>
    <p:sldId id="290" r:id="rId14"/>
    <p:sldId id="291" r:id="rId15"/>
    <p:sldId id="278" r:id="rId16"/>
    <p:sldId id="346" r:id="rId17"/>
    <p:sldId id="295" r:id="rId18"/>
    <p:sldId id="296" r:id="rId19"/>
    <p:sldId id="297" r:id="rId20"/>
    <p:sldId id="298" r:id="rId21"/>
    <p:sldId id="301" r:id="rId22"/>
    <p:sldId id="302" r:id="rId23"/>
    <p:sldId id="357" r:id="rId24"/>
    <p:sldId id="303" r:id="rId25"/>
    <p:sldId id="340" r:id="rId26"/>
    <p:sldId id="361" r:id="rId27"/>
    <p:sldId id="362" r:id="rId28"/>
    <p:sldId id="310" r:id="rId29"/>
    <p:sldId id="311" r:id="rId30"/>
    <p:sldId id="312" r:id="rId31"/>
    <p:sldId id="330" r:id="rId32"/>
    <p:sldId id="313" r:id="rId33"/>
    <p:sldId id="314" r:id="rId34"/>
    <p:sldId id="315" r:id="rId35"/>
    <p:sldId id="316" r:id="rId36"/>
    <p:sldId id="317" r:id="rId37"/>
    <p:sldId id="318" r:id="rId38"/>
    <p:sldId id="341" r:id="rId39"/>
    <p:sldId id="337" r:id="rId40"/>
    <p:sldId id="338" r:id="rId41"/>
    <p:sldId id="363" r:id="rId42"/>
    <p:sldId id="320" r:id="rId43"/>
    <p:sldId id="321" r:id="rId44"/>
    <p:sldId id="322" r:id="rId45"/>
    <p:sldId id="345" r:id="rId46"/>
    <p:sldId id="323" r:id="rId47"/>
    <p:sldId id="324" r:id="rId48"/>
    <p:sldId id="325" r:id="rId49"/>
    <p:sldId id="360" r:id="rId5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5474" autoAdjust="0"/>
  </p:normalViewPr>
  <p:slideViewPr>
    <p:cSldViewPr>
      <p:cViewPr varScale="1">
        <p:scale>
          <a:sx n="72" d="100"/>
          <a:sy n="72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38159813356664"/>
          <c:y val="2.9409836701446802E-2"/>
          <c:w val="0.62022162073490816"/>
          <c:h val="0.8095548152634767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 Trad Sections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Passed course</c:v>
                </c:pt>
                <c:pt idx="1">
                  <c:v>Passed into credit courses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49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1-4420-A025-9AE7DE0DE2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SRL Sections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Passed course</c:v>
                </c:pt>
                <c:pt idx="1">
                  <c:v>Passed into credit courses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68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B1-4420-A025-9AE7DE0DE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675968"/>
        <c:axId val="100677504"/>
        <c:axId val="73887232"/>
      </c:bar3DChart>
      <c:catAx>
        <c:axId val="10067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677504"/>
        <c:crossesAt val="0"/>
        <c:auto val="1"/>
        <c:lblAlgn val="ctr"/>
        <c:lblOffset val="100"/>
        <c:noMultiLvlLbl val="0"/>
      </c:catAx>
      <c:valAx>
        <c:axId val="100677504"/>
        <c:scaling>
          <c:orientation val="minMax"/>
          <c:max val="100"/>
          <c:min val="0"/>
        </c:scaling>
        <c:delete val="0"/>
        <c:axPos val="l"/>
        <c:majorGridlines/>
        <c:numFmt formatCode="0%" sourceLinked="0"/>
        <c:majorTickMark val="in"/>
        <c:minorTickMark val="none"/>
        <c:tickLblPos val="nextTo"/>
        <c:crossAx val="100675968"/>
        <c:crosses val="autoZero"/>
        <c:crossBetween val="between"/>
        <c:dispUnits>
          <c:builtInUnit val="hundreds"/>
        </c:dispUnits>
      </c:valAx>
      <c:serAx>
        <c:axId val="73887232"/>
        <c:scaling>
          <c:orientation val="minMax"/>
        </c:scaling>
        <c:delete val="1"/>
        <c:axPos val="b"/>
        <c:majorTickMark val="out"/>
        <c:minorTickMark val="none"/>
        <c:tickLblPos val="nextTo"/>
        <c:crossAx val="100677504"/>
        <c:crossesAt val="0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38159813356664"/>
          <c:y val="2.9409836701446802E-2"/>
          <c:w val="0.62022162073490816"/>
          <c:h val="0.8095548152634767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 Sections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Passed course</c:v>
                </c:pt>
                <c:pt idx="1">
                  <c:v>Passed fall for-credit course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63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0-4FF3-9B2E-528B675DF7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SRL Sections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Passed course</c:v>
                </c:pt>
                <c:pt idx="1">
                  <c:v>Passed fall for-credit course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84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50-4FF3-9B2E-528B675DF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723712"/>
        <c:axId val="100725504"/>
        <c:axId val="87262528"/>
      </c:bar3DChart>
      <c:catAx>
        <c:axId val="100723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725504"/>
        <c:crossesAt val="0"/>
        <c:auto val="1"/>
        <c:lblAlgn val="ctr"/>
        <c:lblOffset val="100"/>
        <c:noMultiLvlLbl val="0"/>
      </c:catAx>
      <c:valAx>
        <c:axId val="100725504"/>
        <c:scaling>
          <c:orientation val="minMax"/>
          <c:max val="100"/>
          <c:min val="0"/>
        </c:scaling>
        <c:delete val="0"/>
        <c:axPos val="l"/>
        <c:majorGridlines/>
        <c:numFmt formatCode="0%" sourceLinked="0"/>
        <c:majorTickMark val="in"/>
        <c:minorTickMark val="none"/>
        <c:tickLblPos val="nextTo"/>
        <c:crossAx val="100723712"/>
        <c:crosses val="autoZero"/>
        <c:crossBetween val="between"/>
        <c:dispUnits>
          <c:builtInUnit val="hundreds"/>
        </c:dispUnits>
      </c:valAx>
      <c:serAx>
        <c:axId val="87262528"/>
        <c:scaling>
          <c:orientation val="minMax"/>
        </c:scaling>
        <c:delete val="1"/>
        <c:axPos val="b"/>
        <c:majorTickMark val="out"/>
        <c:minorTickMark val="none"/>
        <c:tickLblPos val="nextTo"/>
        <c:crossAx val="100725504"/>
        <c:crossesAt val="0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38159813356664"/>
          <c:y val="2.9409836701446802E-2"/>
          <c:w val="0.62022162073490816"/>
          <c:h val="0.8095548152634767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 Sections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Passed exam</c:v>
                </c:pt>
                <c:pt idx="1">
                  <c:v>Passed fall for-credit course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52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A1-40C6-AAA2-4377BC9678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SRL Sections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Passed exam</c:v>
                </c:pt>
                <c:pt idx="1">
                  <c:v>Passed fall for-credit course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72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A1-40C6-AAA2-4377BC967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491648"/>
        <c:axId val="100493184"/>
        <c:axId val="100605952"/>
      </c:bar3DChart>
      <c:catAx>
        <c:axId val="100491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493184"/>
        <c:crossesAt val="0"/>
        <c:auto val="1"/>
        <c:lblAlgn val="ctr"/>
        <c:lblOffset val="100"/>
        <c:noMultiLvlLbl val="0"/>
      </c:catAx>
      <c:valAx>
        <c:axId val="100493184"/>
        <c:scaling>
          <c:orientation val="minMax"/>
          <c:max val="100"/>
          <c:min val="0"/>
        </c:scaling>
        <c:delete val="0"/>
        <c:axPos val="l"/>
        <c:majorGridlines/>
        <c:numFmt formatCode="0%" sourceLinked="0"/>
        <c:majorTickMark val="in"/>
        <c:minorTickMark val="none"/>
        <c:tickLblPos val="nextTo"/>
        <c:crossAx val="100491648"/>
        <c:crosses val="autoZero"/>
        <c:crossBetween val="between"/>
        <c:dispUnits>
          <c:builtInUnit val="hundreds"/>
        </c:dispUnits>
      </c:valAx>
      <c:serAx>
        <c:axId val="100605952"/>
        <c:scaling>
          <c:orientation val="minMax"/>
        </c:scaling>
        <c:delete val="1"/>
        <c:axPos val="b"/>
        <c:majorTickMark val="out"/>
        <c:minorTickMark val="none"/>
        <c:tickLblPos val="nextTo"/>
        <c:crossAx val="100493184"/>
        <c:crossesAt val="0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CE5007-93D6-4AFC-ADB0-A6B9B8902DC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B8E20E-0D3E-4D0C-BEC7-42087235106A}">
      <dgm:prSet phldrT="[Text]"/>
      <dgm:spPr/>
      <dgm:t>
        <a:bodyPr/>
        <a:lstStyle/>
        <a:p>
          <a:r>
            <a:rPr lang="en-US" dirty="0"/>
            <a:t>First stage </a:t>
          </a:r>
        </a:p>
      </dgm:t>
    </dgm:pt>
    <dgm:pt modelId="{934A0333-809E-444C-9F15-9189FB46CCC8}" type="parTrans" cxnId="{FA2A426C-8113-4B71-A4F3-67041216B4E4}">
      <dgm:prSet/>
      <dgm:spPr/>
      <dgm:t>
        <a:bodyPr/>
        <a:lstStyle/>
        <a:p>
          <a:endParaRPr lang="en-US"/>
        </a:p>
      </dgm:t>
    </dgm:pt>
    <dgm:pt modelId="{F95CC042-11B4-41BF-85CC-53E5BBF6428E}" type="sibTrans" cxnId="{FA2A426C-8113-4B71-A4F3-67041216B4E4}">
      <dgm:prSet/>
      <dgm:spPr/>
      <dgm:t>
        <a:bodyPr/>
        <a:lstStyle/>
        <a:p>
          <a:endParaRPr lang="en-US"/>
        </a:p>
      </dgm:t>
    </dgm:pt>
    <dgm:pt modelId="{B099AFCE-0A19-415A-8884-4A609B05A4C4}">
      <dgm:prSet phldrT="[Text]"/>
      <dgm:spPr/>
      <dgm:t>
        <a:bodyPr/>
        <a:lstStyle/>
        <a:p>
          <a:r>
            <a:rPr lang="en-US" dirty="0"/>
            <a:t>Describe action</a:t>
          </a:r>
        </a:p>
      </dgm:t>
    </dgm:pt>
    <dgm:pt modelId="{FDDEC558-76F3-4225-A18F-E6046A2F93B4}" type="parTrans" cxnId="{3C2A07FF-1E1C-442D-BA92-53B2613AEE56}">
      <dgm:prSet/>
      <dgm:spPr/>
      <dgm:t>
        <a:bodyPr/>
        <a:lstStyle/>
        <a:p>
          <a:endParaRPr lang="en-US"/>
        </a:p>
      </dgm:t>
    </dgm:pt>
    <dgm:pt modelId="{5E4AA29C-4948-45C3-AE90-EF2380E03266}" type="sibTrans" cxnId="{3C2A07FF-1E1C-442D-BA92-53B2613AEE56}">
      <dgm:prSet/>
      <dgm:spPr/>
      <dgm:t>
        <a:bodyPr/>
        <a:lstStyle/>
        <a:p>
          <a:endParaRPr lang="en-US"/>
        </a:p>
      </dgm:t>
    </dgm:pt>
    <dgm:pt modelId="{F612844C-C532-4120-90D9-D51F5ABA411A}">
      <dgm:prSet phldrT="[Text]"/>
      <dgm:spPr/>
      <dgm:t>
        <a:bodyPr/>
        <a:lstStyle/>
        <a:p>
          <a:r>
            <a:rPr lang="en-US" dirty="0"/>
            <a:t>Second Stage </a:t>
          </a:r>
        </a:p>
      </dgm:t>
    </dgm:pt>
    <dgm:pt modelId="{0EED5272-53A9-400F-B5E8-619EBD719F80}" type="parTrans" cxnId="{5FD1D78F-095E-46FE-820F-A87F03A8BD9B}">
      <dgm:prSet/>
      <dgm:spPr/>
      <dgm:t>
        <a:bodyPr/>
        <a:lstStyle/>
        <a:p>
          <a:endParaRPr lang="en-US"/>
        </a:p>
      </dgm:t>
    </dgm:pt>
    <dgm:pt modelId="{B30C4168-B688-40CA-869C-05156999E40E}" type="sibTrans" cxnId="{5FD1D78F-095E-46FE-820F-A87F03A8BD9B}">
      <dgm:prSet/>
      <dgm:spPr/>
      <dgm:t>
        <a:bodyPr/>
        <a:lstStyle/>
        <a:p>
          <a:endParaRPr lang="en-US"/>
        </a:p>
      </dgm:t>
    </dgm:pt>
    <dgm:pt modelId="{105C82BC-E7E4-4FD8-BBB5-B0B6840E746C}">
      <dgm:prSet phldrT="[Text]"/>
      <dgm:spPr/>
      <dgm:t>
        <a:bodyPr/>
        <a:lstStyle/>
        <a:p>
          <a:r>
            <a:rPr lang="en-US" dirty="0"/>
            <a:t>Describe action</a:t>
          </a:r>
        </a:p>
      </dgm:t>
    </dgm:pt>
    <dgm:pt modelId="{69C57F3E-98B8-46F3-9C34-370016A6F8B5}" type="parTrans" cxnId="{8B03D411-A7B5-4892-B529-900FB786D8C5}">
      <dgm:prSet/>
      <dgm:spPr/>
      <dgm:t>
        <a:bodyPr/>
        <a:lstStyle/>
        <a:p>
          <a:endParaRPr lang="en-US"/>
        </a:p>
      </dgm:t>
    </dgm:pt>
    <dgm:pt modelId="{68DF3026-5C43-401B-9EFA-AF63A5DF901E}" type="sibTrans" cxnId="{8B03D411-A7B5-4892-B529-900FB786D8C5}">
      <dgm:prSet/>
      <dgm:spPr/>
      <dgm:t>
        <a:bodyPr/>
        <a:lstStyle/>
        <a:p>
          <a:endParaRPr lang="en-US"/>
        </a:p>
      </dgm:t>
    </dgm:pt>
    <dgm:pt modelId="{4109601F-DEA6-40FA-91ED-78864CDC5BC5}">
      <dgm:prSet phldrT="[Text]"/>
      <dgm:spPr/>
      <dgm:t>
        <a:bodyPr/>
        <a:lstStyle/>
        <a:p>
          <a:r>
            <a:rPr lang="en-US" dirty="0"/>
            <a:t>Third Stage</a:t>
          </a:r>
        </a:p>
      </dgm:t>
    </dgm:pt>
    <dgm:pt modelId="{833366A8-6CA4-413A-A868-76189E6A5203}" type="parTrans" cxnId="{05E6E68B-C583-4F5E-B756-1ED09C16D747}">
      <dgm:prSet/>
      <dgm:spPr/>
      <dgm:t>
        <a:bodyPr/>
        <a:lstStyle/>
        <a:p>
          <a:endParaRPr lang="en-US"/>
        </a:p>
      </dgm:t>
    </dgm:pt>
    <dgm:pt modelId="{8E5A468E-4B25-4CD5-BFF0-D110B9BAC6A7}" type="sibTrans" cxnId="{05E6E68B-C583-4F5E-B756-1ED09C16D747}">
      <dgm:prSet/>
      <dgm:spPr/>
      <dgm:t>
        <a:bodyPr/>
        <a:lstStyle/>
        <a:p>
          <a:endParaRPr lang="en-US"/>
        </a:p>
      </dgm:t>
    </dgm:pt>
    <dgm:pt modelId="{96083BC9-2E40-4ED9-8BAA-99ACDE6490CA}">
      <dgm:prSet phldrT="[Text]"/>
      <dgm:spPr/>
      <dgm:t>
        <a:bodyPr/>
        <a:lstStyle/>
        <a:p>
          <a:r>
            <a:rPr lang="en-US" dirty="0"/>
            <a:t>Describe action</a:t>
          </a:r>
        </a:p>
      </dgm:t>
    </dgm:pt>
    <dgm:pt modelId="{66ADFA01-F3EA-4257-9C07-F74288757DC8}" type="parTrans" cxnId="{2C5B7EE7-A9DC-41A4-9580-D16017E6744F}">
      <dgm:prSet/>
      <dgm:spPr/>
      <dgm:t>
        <a:bodyPr/>
        <a:lstStyle/>
        <a:p>
          <a:endParaRPr lang="en-US"/>
        </a:p>
      </dgm:t>
    </dgm:pt>
    <dgm:pt modelId="{5A13CFC1-B2D8-4314-89F6-41399F3730F2}" type="sibTrans" cxnId="{2C5B7EE7-A9DC-41A4-9580-D16017E6744F}">
      <dgm:prSet/>
      <dgm:spPr/>
      <dgm:t>
        <a:bodyPr/>
        <a:lstStyle/>
        <a:p>
          <a:endParaRPr lang="en-US"/>
        </a:p>
      </dgm:t>
    </dgm:pt>
    <dgm:pt modelId="{03B4D13D-F0DA-4D2E-8994-5B66D78878B8}" type="pres">
      <dgm:prSet presAssocID="{49CE5007-93D6-4AFC-ADB0-A6B9B8902DC5}" presName="theList" presStyleCnt="0">
        <dgm:presLayoutVars>
          <dgm:dir/>
          <dgm:animLvl val="lvl"/>
          <dgm:resizeHandles val="exact"/>
        </dgm:presLayoutVars>
      </dgm:prSet>
      <dgm:spPr/>
    </dgm:pt>
    <dgm:pt modelId="{3DE19A1E-0C7C-4F51-BE02-27E10ACCAAB4}" type="pres">
      <dgm:prSet presAssocID="{32B8E20E-0D3E-4D0C-BEC7-42087235106A}" presName="compNode" presStyleCnt="0"/>
      <dgm:spPr/>
    </dgm:pt>
    <dgm:pt modelId="{D8BDB4DE-5F66-428D-8CA5-C703AD27121F}" type="pres">
      <dgm:prSet presAssocID="{32B8E20E-0D3E-4D0C-BEC7-42087235106A}" presName="noGeometry" presStyleCnt="0"/>
      <dgm:spPr/>
    </dgm:pt>
    <dgm:pt modelId="{B6740801-11FC-4AC0-8D4E-018226EF8C93}" type="pres">
      <dgm:prSet presAssocID="{32B8E20E-0D3E-4D0C-BEC7-42087235106A}" presName="childTextVisible" presStyleLbl="bgAccFollowNode1" presStyleIdx="0" presStyleCnt="3">
        <dgm:presLayoutVars>
          <dgm:bulletEnabled val="1"/>
        </dgm:presLayoutVars>
      </dgm:prSet>
      <dgm:spPr/>
    </dgm:pt>
    <dgm:pt modelId="{1DF9A7F7-97CC-4CDB-97CD-E47D49DAC5F1}" type="pres">
      <dgm:prSet presAssocID="{32B8E20E-0D3E-4D0C-BEC7-42087235106A}" presName="childTextHidden" presStyleLbl="bgAccFollowNode1" presStyleIdx="0" presStyleCnt="3"/>
      <dgm:spPr/>
    </dgm:pt>
    <dgm:pt modelId="{8791392D-F6C9-41F6-B560-7DD40332146F}" type="pres">
      <dgm:prSet presAssocID="{32B8E20E-0D3E-4D0C-BEC7-42087235106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E8AE9B3-45D0-42C9-B425-318631142047}" type="pres">
      <dgm:prSet presAssocID="{32B8E20E-0D3E-4D0C-BEC7-42087235106A}" presName="aSpace" presStyleCnt="0"/>
      <dgm:spPr/>
    </dgm:pt>
    <dgm:pt modelId="{09BB17BB-F293-4F8F-A3E3-DBAFE6A6EDA1}" type="pres">
      <dgm:prSet presAssocID="{F612844C-C532-4120-90D9-D51F5ABA411A}" presName="compNode" presStyleCnt="0"/>
      <dgm:spPr/>
    </dgm:pt>
    <dgm:pt modelId="{F2C35ACF-A330-423B-9B6B-974660734058}" type="pres">
      <dgm:prSet presAssocID="{F612844C-C532-4120-90D9-D51F5ABA411A}" presName="noGeometry" presStyleCnt="0"/>
      <dgm:spPr/>
    </dgm:pt>
    <dgm:pt modelId="{0F8EAAAE-F732-461A-AE46-75BAF8EC0A31}" type="pres">
      <dgm:prSet presAssocID="{F612844C-C532-4120-90D9-D51F5ABA411A}" presName="childTextVisible" presStyleLbl="bgAccFollowNode1" presStyleIdx="1" presStyleCnt="3">
        <dgm:presLayoutVars>
          <dgm:bulletEnabled val="1"/>
        </dgm:presLayoutVars>
      </dgm:prSet>
      <dgm:spPr/>
    </dgm:pt>
    <dgm:pt modelId="{621E54B5-180F-44F5-91B3-C6934051B2D9}" type="pres">
      <dgm:prSet presAssocID="{F612844C-C532-4120-90D9-D51F5ABA411A}" presName="childTextHidden" presStyleLbl="bgAccFollowNode1" presStyleIdx="1" presStyleCnt="3"/>
      <dgm:spPr/>
    </dgm:pt>
    <dgm:pt modelId="{45DEF0F1-37E1-436A-9558-E55555A07822}" type="pres">
      <dgm:prSet presAssocID="{F612844C-C532-4120-90D9-D51F5ABA411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25FA0D1-0E60-403E-9CD4-2F9A1A07EC42}" type="pres">
      <dgm:prSet presAssocID="{F612844C-C532-4120-90D9-D51F5ABA411A}" presName="aSpace" presStyleCnt="0"/>
      <dgm:spPr/>
    </dgm:pt>
    <dgm:pt modelId="{27C28144-EEF6-4539-A279-A3F50DDDB50B}" type="pres">
      <dgm:prSet presAssocID="{4109601F-DEA6-40FA-91ED-78864CDC5BC5}" presName="compNode" presStyleCnt="0"/>
      <dgm:spPr/>
    </dgm:pt>
    <dgm:pt modelId="{B1EB0FAC-DCC0-48D3-A4BC-CCCD5CBBC116}" type="pres">
      <dgm:prSet presAssocID="{4109601F-DEA6-40FA-91ED-78864CDC5BC5}" presName="noGeometry" presStyleCnt="0"/>
      <dgm:spPr/>
    </dgm:pt>
    <dgm:pt modelId="{DC21E1B1-7C0C-4BFF-B92A-D5FA9DDECDD8}" type="pres">
      <dgm:prSet presAssocID="{4109601F-DEA6-40FA-91ED-78864CDC5BC5}" presName="childTextVisible" presStyleLbl="bgAccFollowNode1" presStyleIdx="2" presStyleCnt="3">
        <dgm:presLayoutVars>
          <dgm:bulletEnabled val="1"/>
        </dgm:presLayoutVars>
      </dgm:prSet>
      <dgm:spPr/>
    </dgm:pt>
    <dgm:pt modelId="{4BB60C02-626A-4615-AAD7-523BB4BF0D9C}" type="pres">
      <dgm:prSet presAssocID="{4109601F-DEA6-40FA-91ED-78864CDC5BC5}" presName="childTextHidden" presStyleLbl="bgAccFollowNode1" presStyleIdx="2" presStyleCnt="3"/>
      <dgm:spPr/>
    </dgm:pt>
    <dgm:pt modelId="{9B3EB0A2-584D-49CF-8E3C-C512B6818B30}" type="pres">
      <dgm:prSet presAssocID="{4109601F-DEA6-40FA-91ED-78864CDC5BC5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4FDBA306-F892-48E8-96A3-0BF62A671C7E}" type="presOf" srcId="{F612844C-C532-4120-90D9-D51F5ABA411A}" destId="{45DEF0F1-37E1-436A-9558-E55555A07822}" srcOrd="0" destOrd="0" presId="urn:microsoft.com/office/officeart/2005/8/layout/hProcess6"/>
    <dgm:cxn modelId="{8B03D411-A7B5-4892-B529-900FB786D8C5}" srcId="{F612844C-C532-4120-90D9-D51F5ABA411A}" destId="{105C82BC-E7E4-4FD8-BBB5-B0B6840E746C}" srcOrd="0" destOrd="0" parTransId="{69C57F3E-98B8-46F3-9C34-370016A6F8B5}" sibTransId="{68DF3026-5C43-401B-9EFA-AF63A5DF901E}"/>
    <dgm:cxn modelId="{628C4613-C7C9-4269-9084-E66601C34CEE}" type="presOf" srcId="{B099AFCE-0A19-415A-8884-4A609B05A4C4}" destId="{1DF9A7F7-97CC-4CDB-97CD-E47D49DAC5F1}" srcOrd="1" destOrd="0" presId="urn:microsoft.com/office/officeart/2005/8/layout/hProcess6"/>
    <dgm:cxn modelId="{4FA1351E-BE14-41E3-8EB3-DE2EB20FC08E}" type="presOf" srcId="{32B8E20E-0D3E-4D0C-BEC7-42087235106A}" destId="{8791392D-F6C9-41F6-B560-7DD40332146F}" srcOrd="0" destOrd="0" presId="urn:microsoft.com/office/officeart/2005/8/layout/hProcess6"/>
    <dgm:cxn modelId="{A2F47723-C819-44D9-BE85-40F0D6AD2E5F}" type="presOf" srcId="{B099AFCE-0A19-415A-8884-4A609B05A4C4}" destId="{B6740801-11FC-4AC0-8D4E-018226EF8C93}" srcOrd="0" destOrd="0" presId="urn:microsoft.com/office/officeart/2005/8/layout/hProcess6"/>
    <dgm:cxn modelId="{73094360-545D-46C8-93CA-D30C0221F78A}" type="presOf" srcId="{96083BC9-2E40-4ED9-8BAA-99ACDE6490CA}" destId="{4BB60C02-626A-4615-AAD7-523BB4BF0D9C}" srcOrd="1" destOrd="0" presId="urn:microsoft.com/office/officeart/2005/8/layout/hProcess6"/>
    <dgm:cxn modelId="{1F3CB54A-738F-41AD-BA44-3FD9819DA502}" type="presOf" srcId="{49CE5007-93D6-4AFC-ADB0-A6B9B8902DC5}" destId="{03B4D13D-F0DA-4D2E-8994-5B66D78878B8}" srcOrd="0" destOrd="0" presId="urn:microsoft.com/office/officeart/2005/8/layout/hProcess6"/>
    <dgm:cxn modelId="{FA2A426C-8113-4B71-A4F3-67041216B4E4}" srcId="{49CE5007-93D6-4AFC-ADB0-A6B9B8902DC5}" destId="{32B8E20E-0D3E-4D0C-BEC7-42087235106A}" srcOrd="0" destOrd="0" parTransId="{934A0333-809E-444C-9F15-9189FB46CCC8}" sibTransId="{F95CC042-11B4-41BF-85CC-53E5BBF6428E}"/>
    <dgm:cxn modelId="{B4786975-6097-41E7-9E6C-BDCFCFE42322}" type="presOf" srcId="{96083BC9-2E40-4ED9-8BAA-99ACDE6490CA}" destId="{DC21E1B1-7C0C-4BFF-B92A-D5FA9DDECDD8}" srcOrd="0" destOrd="0" presId="urn:microsoft.com/office/officeart/2005/8/layout/hProcess6"/>
    <dgm:cxn modelId="{05E6E68B-C583-4F5E-B756-1ED09C16D747}" srcId="{49CE5007-93D6-4AFC-ADB0-A6B9B8902DC5}" destId="{4109601F-DEA6-40FA-91ED-78864CDC5BC5}" srcOrd="2" destOrd="0" parTransId="{833366A8-6CA4-413A-A868-76189E6A5203}" sibTransId="{8E5A468E-4B25-4CD5-BFF0-D110B9BAC6A7}"/>
    <dgm:cxn modelId="{5FD1D78F-095E-46FE-820F-A87F03A8BD9B}" srcId="{49CE5007-93D6-4AFC-ADB0-A6B9B8902DC5}" destId="{F612844C-C532-4120-90D9-D51F5ABA411A}" srcOrd="1" destOrd="0" parTransId="{0EED5272-53A9-400F-B5E8-619EBD719F80}" sibTransId="{B30C4168-B688-40CA-869C-05156999E40E}"/>
    <dgm:cxn modelId="{721E7B99-B329-438C-B1BC-DAA6E03341B6}" type="presOf" srcId="{105C82BC-E7E4-4FD8-BBB5-B0B6840E746C}" destId="{621E54B5-180F-44F5-91B3-C6934051B2D9}" srcOrd="1" destOrd="0" presId="urn:microsoft.com/office/officeart/2005/8/layout/hProcess6"/>
    <dgm:cxn modelId="{315CBDD9-A712-4243-9A3D-19D0DE023D45}" type="presOf" srcId="{105C82BC-E7E4-4FD8-BBB5-B0B6840E746C}" destId="{0F8EAAAE-F732-461A-AE46-75BAF8EC0A31}" srcOrd="0" destOrd="0" presId="urn:microsoft.com/office/officeart/2005/8/layout/hProcess6"/>
    <dgm:cxn modelId="{99685CDA-CAF3-4213-ACED-F957192BE011}" type="presOf" srcId="{4109601F-DEA6-40FA-91ED-78864CDC5BC5}" destId="{9B3EB0A2-584D-49CF-8E3C-C512B6818B30}" srcOrd="0" destOrd="0" presId="urn:microsoft.com/office/officeart/2005/8/layout/hProcess6"/>
    <dgm:cxn modelId="{2C5B7EE7-A9DC-41A4-9580-D16017E6744F}" srcId="{4109601F-DEA6-40FA-91ED-78864CDC5BC5}" destId="{96083BC9-2E40-4ED9-8BAA-99ACDE6490CA}" srcOrd="0" destOrd="0" parTransId="{66ADFA01-F3EA-4257-9C07-F74288757DC8}" sibTransId="{5A13CFC1-B2D8-4314-89F6-41399F3730F2}"/>
    <dgm:cxn modelId="{3C2A07FF-1E1C-442D-BA92-53B2613AEE56}" srcId="{32B8E20E-0D3E-4D0C-BEC7-42087235106A}" destId="{B099AFCE-0A19-415A-8884-4A609B05A4C4}" srcOrd="0" destOrd="0" parTransId="{FDDEC558-76F3-4225-A18F-E6046A2F93B4}" sibTransId="{5E4AA29C-4948-45C3-AE90-EF2380E03266}"/>
    <dgm:cxn modelId="{58D885A4-FB06-4978-8FBA-DB8EC62960B9}" type="presParOf" srcId="{03B4D13D-F0DA-4D2E-8994-5B66D78878B8}" destId="{3DE19A1E-0C7C-4F51-BE02-27E10ACCAAB4}" srcOrd="0" destOrd="0" presId="urn:microsoft.com/office/officeart/2005/8/layout/hProcess6"/>
    <dgm:cxn modelId="{F3C08A89-E9AC-44CE-8491-F55458A39B84}" type="presParOf" srcId="{3DE19A1E-0C7C-4F51-BE02-27E10ACCAAB4}" destId="{D8BDB4DE-5F66-428D-8CA5-C703AD27121F}" srcOrd="0" destOrd="0" presId="urn:microsoft.com/office/officeart/2005/8/layout/hProcess6"/>
    <dgm:cxn modelId="{35B37D06-73A2-4C24-B9A5-511D29331A83}" type="presParOf" srcId="{3DE19A1E-0C7C-4F51-BE02-27E10ACCAAB4}" destId="{B6740801-11FC-4AC0-8D4E-018226EF8C93}" srcOrd="1" destOrd="0" presId="urn:microsoft.com/office/officeart/2005/8/layout/hProcess6"/>
    <dgm:cxn modelId="{A99EEB9D-7263-4242-8024-BCF0CEE58F8A}" type="presParOf" srcId="{3DE19A1E-0C7C-4F51-BE02-27E10ACCAAB4}" destId="{1DF9A7F7-97CC-4CDB-97CD-E47D49DAC5F1}" srcOrd="2" destOrd="0" presId="urn:microsoft.com/office/officeart/2005/8/layout/hProcess6"/>
    <dgm:cxn modelId="{DB4CE626-B3E1-4348-8AF8-6003D603100D}" type="presParOf" srcId="{3DE19A1E-0C7C-4F51-BE02-27E10ACCAAB4}" destId="{8791392D-F6C9-41F6-B560-7DD40332146F}" srcOrd="3" destOrd="0" presId="urn:microsoft.com/office/officeart/2005/8/layout/hProcess6"/>
    <dgm:cxn modelId="{AF20AC7E-3B56-4827-957C-4636C0A6072F}" type="presParOf" srcId="{03B4D13D-F0DA-4D2E-8994-5B66D78878B8}" destId="{3E8AE9B3-45D0-42C9-B425-318631142047}" srcOrd="1" destOrd="0" presId="urn:microsoft.com/office/officeart/2005/8/layout/hProcess6"/>
    <dgm:cxn modelId="{E48548AF-57C8-4522-A8AF-6AE609768A51}" type="presParOf" srcId="{03B4D13D-F0DA-4D2E-8994-5B66D78878B8}" destId="{09BB17BB-F293-4F8F-A3E3-DBAFE6A6EDA1}" srcOrd="2" destOrd="0" presId="urn:microsoft.com/office/officeart/2005/8/layout/hProcess6"/>
    <dgm:cxn modelId="{E6F4771F-CC34-40A2-93AB-CD6E47FE30F4}" type="presParOf" srcId="{09BB17BB-F293-4F8F-A3E3-DBAFE6A6EDA1}" destId="{F2C35ACF-A330-423B-9B6B-974660734058}" srcOrd="0" destOrd="0" presId="urn:microsoft.com/office/officeart/2005/8/layout/hProcess6"/>
    <dgm:cxn modelId="{422B807E-2B70-41AE-8E5D-C224C5B1B34C}" type="presParOf" srcId="{09BB17BB-F293-4F8F-A3E3-DBAFE6A6EDA1}" destId="{0F8EAAAE-F732-461A-AE46-75BAF8EC0A31}" srcOrd="1" destOrd="0" presId="urn:microsoft.com/office/officeart/2005/8/layout/hProcess6"/>
    <dgm:cxn modelId="{7BC390C4-9E6C-4784-924E-96E52F629E02}" type="presParOf" srcId="{09BB17BB-F293-4F8F-A3E3-DBAFE6A6EDA1}" destId="{621E54B5-180F-44F5-91B3-C6934051B2D9}" srcOrd="2" destOrd="0" presId="urn:microsoft.com/office/officeart/2005/8/layout/hProcess6"/>
    <dgm:cxn modelId="{A17ACBB5-7B38-4D90-AED2-0908888E6C13}" type="presParOf" srcId="{09BB17BB-F293-4F8F-A3E3-DBAFE6A6EDA1}" destId="{45DEF0F1-37E1-436A-9558-E55555A07822}" srcOrd="3" destOrd="0" presId="urn:microsoft.com/office/officeart/2005/8/layout/hProcess6"/>
    <dgm:cxn modelId="{32D4DF35-4C46-47A0-9E16-AAB988C407DF}" type="presParOf" srcId="{03B4D13D-F0DA-4D2E-8994-5B66D78878B8}" destId="{825FA0D1-0E60-403E-9CD4-2F9A1A07EC42}" srcOrd="3" destOrd="0" presId="urn:microsoft.com/office/officeart/2005/8/layout/hProcess6"/>
    <dgm:cxn modelId="{AB406235-7D14-4A19-B8BC-E07C43176D9B}" type="presParOf" srcId="{03B4D13D-F0DA-4D2E-8994-5B66D78878B8}" destId="{27C28144-EEF6-4539-A279-A3F50DDDB50B}" srcOrd="4" destOrd="0" presId="urn:microsoft.com/office/officeart/2005/8/layout/hProcess6"/>
    <dgm:cxn modelId="{30B6F16B-C41F-47B7-84A1-21875017449F}" type="presParOf" srcId="{27C28144-EEF6-4539-A279-A3F50DDDB50B}" destId="{B1EB0FAC-DCC0-48D3-A4BC-CCCD5CBBC116}" srcOrd="0" destOrd="0" presId="urn:microsoft.com/office/officeart/2005/8/layout/hProcess6"/>
    <dgm:cxn modelId="{D6D93804-8035-4926-9D21-494F4FDF0615}" type="presParOf" srcId="{27C28144-EEF6-4539-A279-A3F50DDDB50B}" destId="{DC21E1B1-7C0C-4BFF-B92A-D5FA9DDECDD8}" srcOrd="1" destOrd="0" presId="urn:microsoft.com/office/officeart/2005/8/layout/hProcess6"/>
    <dgm:cxn modelId="{DC3B766C-B3FC-423A-9B34-9978B266C0C4}" type="presParOf" srcId="{27C28144-EEF6-4539-A279-A3F50DDDB50B}" destId="{4BB60C02-626A-4615-AAD7-523BB4BF0D9C}" srcOrd="2" destOrd="0" presId="urn:microsoft.com/office/officeart/2005/8/layout/hProcess6"/>
    <dgm:cxn modelId="{36B10EAB-06B0-4548-AFAB-1DB07C2D4ED1}" type="presParOf" srcId="{27C28144-EEF6-4539-A279-A3F50DDDB50B}" destId="{9B3EB0A2-584D-49CF-8E3C-C512B6818B3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49399B-9A0B-478C-A99F-BE80422120C3}" type="doc">
      <dgm:prSet loTypeId="urn:microsoft.com/office/officeart/2005/8/layout/venn1" loCatId="relationship" qsTypeId="urn:microsoft.com/office/officeart/2005/8/quickstyle/simple1" qsCatId="simple" csTypeId="urn:microsoft.com/office/officeart/2005/8/colors/accent2_3" csCatId="accent2" phldr="0"/>
      <dgm:spPr/>
      <dgm:t>
        <a:bodyPr/>
        <a:lstStyle/>
        <a:p>
          <a:endParaRPr lang="en-US"/>
        </a:p>
      </dgm:t>
    </dgm:pt>
    <dgm:pt modelId="{F8F0FFDB-3EC9-4DE2-BDF8-CC97245EF965}">
      <dgm:prSet phldrT="[Text]" phldr="1"/>
      <dgm:spPr/>
      <dgm:t>
        <a:bodyPr/>
        <a:lstStyle/>
        <a:p>
          <a:endParaRPr lang="en-US" dirty="0"/>
        </a:p>
      </dgm:t>
    </dgm:pt>
    <dgm:pt modelId="{AF177A9D-281D-472F-BECE-46BD251D0EDE}" type="sibTrans" cxnId="{2DE32693-A15F-42A2-A7B3-82705C5A1CC3}">
      <dgm:prSet/>
      <dgm:spPr/>
      <dgm:t>
        <a:bodyPr/>
        <a:lstStyle/>
        <a:p>
          <a:endParaRPr lang="en-US"/>
        </a:p>
      </dgm:t>
    </dgm:pt>
    <dgm:pt modelId="{92D10A5F-869C-4059-A72E-1EF073F77090}" type="parTrans" cxnId="{2DE32693-A15F-42A2-A7B3-82705C5A1CC3}">
      <dgm:prSet/>
      <dgm:spPr/>
      <dgm:t>
        <a:bodyPr/>
        <a:lstStyle/>
        <a:p>
          <a:endParaRPr lang="en-US"/>
        </a:p>
      </dgm:t>
    </dgm:pt>
    <dgm:pt modelId="{F75320EB-3A62-4954-82AE-A487CD4D559C}">
      <dgm:prSet phldrT="[Text]" phldr="1"/>
      <dgm:spPr/>
      <dgm:t>
        <a:bodyPr/>
        <a:lstStyle/>
        <a:p>
          <a:endParaRPr lang="en-US" dirty="0"/>
        </a:p>
      </dgm:t>
    </dgm:pt>
    <dgm:pt modelId="{7B694689-06FF-4AAA-AF90-B800E2E5D11F}" type="sibTrans" cxnId="{EA974D50-1C5E-41E0-9F6B-D24E3F9A8E59}">
      <dgm:prSet/>
      <dgm:spPr/>
      <dgm:t>
        <a:bodyPr/>
        <a:lstStyle/>
        <a:p>
          <a:endParaRPr lang="en-US"/>
        </a:p>
      </dgm:t>
    </dgm:pt>
    <dgm:pt modelId="{5C9CB9D3-E2E1-4B44-A280-B61B42AA315A}" type="parTrans" cxnId="{EA974D50-1C5E-41E0-9F6B-D24E3F9A8E59}">
      <dgm:prSet/>
      <dgm:spPr/>
      <dgm:t>
        <a:bodyPr/>
        <a:lstStyle/>
        <a:p>
          <a:endParaRPr lang="en-US"/>
        </a:p>
      </dgm:t>
    </dgm:pt>
    <dgm:pt modelId="{2A3001DD-C053-4F56-95FD-BEE1C8C571C5}">
      <dgm:prSet phldrT="[Text]" phldr="1"/>
      <dgm:spPr/>
      <dgm:t>
        <a:bodyPr/>
        <a:lstStyle/>
        <a:p>
          <a:endParaRPr lang="en-US" dirty="0"/>
        </a:p>
      </dgm:t>
    </dgm:pt>
    <dgm:pt modelId="{E1990F0E-93AA-4B45-B7A4-E2E870F0EE1C}" type="sibTrans" cxnId="{E7EC9318-79DE-42DC-AE39-7BFCB2F6FFA3}">
      <dgm:prSet/>
      <dgm:spPr/>
      <dgm:t>
        <a:bodyPr/>
        <a:lstStyle/>
        <a:p>
          <a:endParaRPr lang="en-US"/>
        </a:p>
      </dgm:t>
    </dgm:pt>
    <dgm:pt modelId="{892ECCFC-35BC-4426-89A9-31C88AD16842}" type="parTrans" cxnId="{E7EC9318-79DE-42DC-AE39-7BFCB2F6FFA3}">
      <dgm:prSet/>
      <dgm:spPr/>
      <dgm:t>
        <a:bodyPr/>
        <a:lstStyle/>
        <a:p>
          <a:endParaRPr lang="en-US"/>
        </a:p>
      </dgm:t>
    </dgm:pt>
    <dgm:pt modelId="{A6FAEAE5-D60E-4C72-A20A-6DE9856FE044}" type="pres">
      <dgm:prSet presAssocID="{F649399B-9A0B-478C-A99F-BE80422120C3}" presName="compositeShape" presStyleCnt="0">
        <dgm:presLayoutVars>
          <dgm:chMax val="7"/>
          <dgm:dir/>
          <dgm:resizeHandles val="exact"/>
        </dgm:presLayoutVars>
      </dgm:prSet>
      <dgm:spPr/>
    </dgm:pt>
    <dgm:pt modelId="{E4C5C45C-C858-49E9-A7CF-66EE5C0CCC65}" type="pres">
      <dgm:prSet presAssocID="{2A3001DD-C053-4F56-95FD-BEE1C8C571C5}" presName="circ1" presStyleLbl="vennNode1" presStyleIdx="0" presStyleCnt="3"/>
      <dgm:spPr/>
    </dgm:pt>
    <dgm:pt modelId="{41313D08-C73D-4F89-AB8D-E15DEC12D658}" type="pres">
      <dgm:prSet presAssocID="{2A3001DD-C053-4F56-95FD-BEE1C8C571C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0A95F49-1431-4EB1-A76E-733696309732}" type="pres">
      <dgm:prSet presAssocID="{F75320EB-3A62-4954-82AE-A487CD4D559C}" presName="circ2" presStyleLbl="vennNode1" presStyleIdx="1" presStyleCnt="3"/>
      <dgm:spPr/>
    </dgm:pt>
    <dgm:pt modelId="{A9F8113D-DE19-4E5D-AA95-A23C10DD4EC7}" type="pres">
      <dgm:prSet presAssocID="{F75320EB-3A62-4954-82AE-A487CD4D559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EECD0C0-BCD4-40DB-A079-1A56A9B1D722}" type="pres">
      <dgm:prSet presAssocID="{F8F0FFDB-3EC9-4DE2-BDF8-CC97245EF965}" presName="circ3" presStyleLbl="vennNode1" presStyleIdx="2" presStyleCnt="3"/>
      <dgm:spPr/>
    </dgm:pt>
    <dgm:pt modelId="{4BA46D14-6A37-4AFE-80A0-5D7DF8C0A96E}" type="pres">
      <dgm:prSet presAssocID="{F8F0FFDB-3EC9-4DE2-BDF8-CC97245EF96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7EC9318-79DE-42DC-AE39-7BFCB2F6FFA3}" srcId="{F649399B-9A0B-478C-A99F-BE80422120C3}" destId="{2A3001DD-C053-4F56-95FD-BEE1C8C571C5}" srcOrd="0" destOrd="0" parTransId="{892ECCFC-35BC-4426-89A9-31C88AD16842}" sibTransId="{E1990F0E-93AA-4B45-B7A4-E2E870F0EE1C}"/>
    <dgm:cxn modelId="{3A2A734E-452A-4BD4-8D4D-C55DCC9CEA64}" type="presOf" srcId="{F8F0FFDB-3EC9-4DE2-BDF8-CC97245EF965}" destId="{3EECD0C0-BCD4-40DB-A079-1A56A9B1D722}" srcOrd="0" destOrd="0" presId="urn:microsoft.com/office/officeart/2005/8/layout/venn1"/>
    <dgm:cxn modelId="{21C83D6F-49FE-4DCF-A44D-37084835D6DB}" type="presOf" srcId="{2A3001DD-C053-4F56-95FD-BEE1C8C571C5}" destId="{41313D08-C73D-4F89-AB8D-E15DEC12D658}" srcOrd="1" destOrd="0" presId="urn:microsoft.com/office/officeart/2005/8/layout/venn1"/>
    <dgm:cxn modelId="{EA974D50-1C5E-41E0-9F6B-D24E3F9A8E59}" srcId="{F649399B-9A0B-478C-A99F-BE80422120C3}" destId="{F75320EB-3A62-4954-82AE-A487CD4D559C}" srcOrd="1" destOrd="0" parTransId="{5C9CB9D3-E2E1-4B44-A280-B61B42AA315A}" sibTransId="{7B694689-06FF-4AAA-AF90-B800E2E5D11F}"/>
    <dgm:cxn modelId="{E1967055-2AA1-4388-BFC4-488E50C871BD}" type="presOf" srcId="{F75320EB-3A62-4954-82AE-A487CD4D559C}" destId="{A9F8113D-DE19-4E5D-AA95-A23C10DD4EC7}" srcOrd="1" destOrd="0" presId="urn:microsoft.com/office/officeart/2005/8/layout/venn1"/>
    <dgm:cxn modelId="{4D22AE78-9561-450E-BA1C-7601123ADD6E}" type="presOf" srcId="{2A3001DD-C053-4F56-95FD-BEE1C8C571C5}" destId="{E4C5C45C-C858-49E9-A7CF-66EE5C0CCC65}" srcOrd="0" destOrd="0" presId="urn:microsoft.com/office/officeart/2005/8/layout/venn1"/>
    <dgm:cxn modelId="{2DE32693-A15F-42A2-A7B3-82705C5A1CC3}" srcId="{F649399B-9A0B-478C-A99F-BE80422120C3}" destId="{F8F0FFDB-3EC9-4DE2-BDF8-CC97245EF965}" srcOrd="2" destOrd="0" parTransId="{92D10A5F-869C-4059-A72E-1EF073F77090}" sibTransId="{AF177A9D-281D-472F-BECE-46BD251D0EDE}"/>
    <dgm:cxn modelId="{900DB499-837B-4384-8E92-4A1BE4D58058}" type="presOf" srcId="{F75320EB-3A62-4954-82AE-A487CD4D559C}" destId="{20A95F49-1431-4EB1-A76E-733696309732}" srcOrd="0" destOrd="0" presId="urn:microsoft.com/office/officeart/2005/8/layout/venn1"/>
    <dgm:cxn modelId="{8770FD9B-3DED-4E4A-B45A-80DC93E12122}" type="presOf" srcId="{F649399B-9A0B-478C-A99F-BE80422120C3}" destId="{A6FAEAE5-D60E-4C72-A20A-6DE9856FE044}" srcOrd="0" destOrd="0" presId="urn:microsoft.com/office/officeart/2005/8/layout/venn1"/>
    <dgm:cxn modelId="{DDB373FC-FCA0-402B-BADB-A73583DDA3E1}" type="presOf" srcId="{F8F0FFDB-3EC9-4DE2-BDF8-CC97245EF965}" destId="{4BA46D14-6A37-4AFE-80A0-5D7DF8C0A96E}" srcOrd="1" destOrd="0" presId="urn:microsoft.com/office/officeart/2005/8/layout/venn1"/>
    <dgm:cxn modelId="{6C1BA606-1F70-4C90-A90F-31B35567D6E1}" type="presParOf" srcId="{A6FAEAE5-D60E-4C72-A20A-6DE9856FE044}" destId="{E4C5C45C-C858-49E9-A7CF-66EE5C0CCC65}" srcOrd="0" destOrd="0" presId="urn:microsoft.com/office/officeart/2005/8/layout/venn1"/>
    <dgm:cxn modelId="{C39F2324-43B7-446E-BA8D-9A7D023F6D82}" type="presParOf" srcId="{A6FAEAE5-D60E-4C72-A20A-6DE9856FE044}" destId="{41313D08-C73D-4F89-AB8D-E15DEC12D658}" srcOrd="1" destOrd="0" presId="urn:microsoft.com/office/officeart/2005/8/layout/venn1"/>
    <dgm:cxn modelId="{1F092598-DEB8-4904-AED8-F265E3C3446F}" type="presParOf" srcId="{A6FAEAE5-D60E-4C72-A20A-6DE9856FE044}" destId="{20A95F49-1431-4EB1-A76E-733696309732}" srcOrd="2" destOrd="0" presId="urn:microsoft.com/office/officeart/2005/8/layout/venn1"/>
    <dgm:cxn modelId="{4E45BAEA-ED90-4A15-90CF-1AFE628DEA1B}" type="presParOf" srcId="{A6FAEAE5-D60E-4C72-A20A-6DE9856FE044}" destId="{A9F8113D-DE19-4E5D-AA95-A23C10DD4EC7}" srcOrd="3" destOrd="0" presId="urn:microsoft.com/office/officeart/2005/8/layout/venn1"/>
    <dgm:cxn modelId="{B01D2A8C-3764-466A-A2AC-7CF9096DD2F0}" type="presParOf" srcId="{A6FAEAE5-D60E-4C72-A20A-6DE9856FE044}" destId="{3EECD0C0-BCD4-40DB-A079-1A56A9B1D722}" srcOrd="4" destOrd="0" presId="urn:microsoft.com/office/officeart/2005/8/layout/venn1"/>
    <dgm:cxn modelId="{5FF9FEA1-ACFA-4699-810A-07DC14100B8D}" type="presParOf" srcId="{A6FAEAE5-D60E-4C72-A20A-6DE9856FE044}" destId="{4BA46D14-6A37-4AFE-80A0-5D7DF8C0A96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B7CFD-FB4D-4F66-8DCC-A0B660A9D3AB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0"/>
      <dgm:spPr/>
      <dgm:t>
        <a:bodyPr/>
        <a:lstStyle/>
        <a:p>
          <a:endParaRPr lang="en-US"/>
        </a:p>
      </dgm:t>
    </dgm:pt>
    <dgm:pt modelId="{5F86B6DB-C45A-4264-A4E4-0C9A12305DDC}">
      <dgm:prSet phldrT="[Text]" phldr="1"/>
      <dgm:spPr/>
      <dgm:t>
        <a:bodyPr/>
        <a:lstStyle/>
        <a:p>
          <a:endParaRPr lang="en-US"/>
        </a:p>
      </dgm:t>
    </dgm:pt>
    <dgm:pt modelId="{6BD1DD0B-754C-4B46-9272-DC70A2FD56E3}" type="parTrans" cxnId="{900BB645-E3BA-4FCA-A7AC-98E494755793}">
      <dgm:prSet/>
      <dgm:spPr/>
      <dgm:t>
        <a:bodyPr/>
        <a:lstStyle/>
        <a:p>
          <a:endParaRPr lang="en-US"/>
        </a:p>
      </dgm:t>
    </dgm:pt>
    <dgm:pt modelId="{B4FD2568-80E9-47D2-BAEB-B2AC72F1E5BD}" type="sibTrans" cxnId="{900BB645-E3BA-4FCA-A7AC-98E494755793}">
      <dgm:prSet/>
      <dgm:spPr/>
      <dgm:t>
        <a:bodyPr/>
        <a:lstStyle/>
        <a:p>
          <a:endParaRPr lang="en-US"/>
        </a:p>
      </dgm:t>
    </dgm:pt>
    <dgm:pt modelId="{A116F269-7E32-4144-8B77-E8013C3628CC}">
      <dgm:prSet phldrT="[Text]" phldr="1"/>
      <dgm:spPr/>
      <dgm:t>
        <a:bodyPr/>
        <a:lstStyle/>
        <a:p>
          <a:endParaRPr lang="en-US"/>
        </a:p>
      </dgm:t>
    </dgm:pt>
    <dgm:pt modelId="{A50F6923-049E-43DF-A868-1006AA796478}" type="parTrans" cxnId="{2AAB13B7-20C7-4A4B-BD1C-4129A993DF60}">
      <dgm:prSet/>
      <dgm:spPr/>
      <dgm:t>
        <a:bodyPr/>
        <a:lstStyle/>
        <a:p>
          <a:endParaRPr lang="en-US"/>
        </a:p>
      </dgm:t>
    </dgm:pt>
    <dgm:pt modelId="{8ABC5C82-1AF3-4513-AE32-A1DFF7887492}" type="sibTrans" cxnId="{2AAB13B7-20C7-4A4B-BD1C-4129A993DF60}">
      <dgm:prSet/>
      <dgm:spPr/>
      <dgm:t>
        <a:bodyPr/>
        <a:lstStyle/>
        <a:p>
          <a:endParaRPr lang="en-US"/>
        </a:p>
      </dgm:t>
    </dgm:pt>
    <dgm:pt modelId="{ADF96575-A924-4167-9693-4D66E99A3F72}">
      <dgm:prSet phldrT="[Text]" phldr="1"/>
      <dgm:spPr/>
      <dgm:t>
        <a:bodyPr/>
        <a:lstStyle/>
        <a:p>
          <a:endParaRPr lang="en-US"/>
        </a:p>
      </dgm:t>
    </dgm:pt>
    <dgm:pt modelId="{9EF358B8-2F75-43F9-8A99-A3ADCEE331A7}" type="parTrans" cxnId="{6B2B63CC-49FC-461B-AA28-D65F399D79C9}">
      <dgm:prSet/>
      <dgm:spPr/>
      <dgm:t>
        <a:bodyPr/>
        <a:lstStyle/>
        <a:p>
          <a:endParaRPr lang="en-US"/>
        </a:p>
      </dgm:t>
    </dgm:pt>
    <dgm:pt modelId="{66A5A7E2-DAD0-4D7D-8897-81A8D5060D99}" type="sibTrans" cxnId="{6B2B63CC-49FC-461B-AA28-D65F399D79C9}">
      <dgm:prSet/>
      <dgm:spPr/>
      <dgm:t>
        <a:bodyPr/>
        <a:lstStyle/>
        <a:p>
          <a:endParaRPr lang="en-US"/>
        </a:p>
      </dgm:t>
    </dgm:pt>
    <dgm:pt modelId="{E46094BB-1395-40A8-8E18-48BBB0A38151}">
      <dgm:prSet phldrT="[Text]" phldr="1"/>
      <dgm:spPr/>
      <dgm:t>
        <a:bodyPr/>
        <a:lstStyle/>
        <a:p>
          <a:endParaRPr lang="en-US"/>
        </a:p>
      </dgm:t>
    </dgm:pt>
    <dgm:pt modelId="{2369CE7E-393C-4E47-9781-A1E33FAD4CBD}" type="parTrans" cxnId="{D41651BC-79A2-44E7-A53B-4F448F2B9108}">
      <dgm:prSet/>
      <dgm:spPr/>
      <dgm:t>
        <a:bodyPr/>
        <a:lstStyle/>
        <a:p>
          <a:endParaRPr lang="en-US"/>
        </a:p>
      </dgm:t>
    </dgm:pt>
    <dgm:pt modelId="{FB25A198-C078-4CA5-868D-85745ED021D6}" type="sibTrans" cxnId="{D41651BC-79A2-44E7-A53B-4F448F2B9108}">
      <dgm:prSet/>
      <dgm:spPr/>
      <dgm:t>
        <a:bodyPr/>
        <a:lstStyle/>
        <a:p>
          <a:endParaRPr lang="en-US"/>
        </a:p>
      </dgm:t>
    </dgm:pt>
    <dgm:pt modelId="{DF37B441-0884-4837-AA89-A523696EF349}" type="pres">
      <dgm:prSet presAssocID="{813B7CFD-FB4D-4F66-8DCC-A0B660A9D3AB}" presName="Name0" presStyleCnt="0">
        <dgm:presLayoutVars>
          <dgm:chMax val="7"/>
          <dgm:resizeHandles val="exact"/>
        </dgm:presLayoutVars>
      </dgm:prSet>
      <dgm:spPr/>
    </dgm:pt>
    <dgm:pt modelId="{052A7B13-B967-431A-96E2-F316837CA392}" type="pres">
      <dgm:prSet presAssocID="{813B7CFD-FB4D-4F66-8DCC-A0B660A9D3AB}" presName="comp1" presStyleCnt="0"/>
      <dgm:spPr/>
    </dgm:pt>
    <dgm:pt modelId="{C18F388C-7DAC-4C49-93DF-946A6DA034AE}" type="pres">
      <dgm:prSet presAssocID="{813B7CFD-FB4D-4F66-8DCC-A0B660A9D3AB}" presName="circle1" presStyleLbl="node1" presStyleIdx="0" presStyleCnt="4"/>
      <dgm:spPr/>
    </dgm:pt>
    <dgm:pt modelId="{117F2F01-EB0D-4F8C-A79F-89E34CD5114C}" type="pres">
      <dgm:prSet presAssocID="{813B7CFD-FB4D-4F66-8DCC-A0B660A9D3AB}" presName="c1text" presStyleLbl="node1" presStyleIdx="0" presStyleCnt="4">
        <dgm:presLayoutVars>
          <dgm:bulletEnabled val="1"/>
        </dgm:presLayoutVars>
      </dgm:prSet>
      <dgm:spPr/>
    </dgm:pt>
    <dgm:pt modelId="{779EDB6C-51A1-4687-AAF8-4B7D33E59319}" type="pres">
      <dgm:prSet presAssocID="{813B7CFD-FB4D-4F66-8DCC-A0B660A9D3AB}" presName="comp2" presStyleCnt="0"/>
      <dgm:spPr/>
    </dgm:pt>
    <dgm:pt modelId="{2546123F-3ADB-4B8C-8BF2-A4615590C7EE}" type="pres">
      <dgm:prSet presAssocID="{813B7CFD-FB4D-4F66-8DCC-A0B660A9D3AB}" presName="circle2" presStyleLbl="node1" presStyleIdx="1" presStyleCnt="4"/>
      <dgm:spPr/>
    </dgm:pt>
    <dgm:pt modelId="{730630FA-0BCC-4346-B216-F2D960F72159}" type="pres">
      <dgm:prSet presAssocID="{813B7CFD-FB4D-4F66-8DCC-A0B660A9D3AB}" presName="c2text" presStyleLbl="node1" presStyleIdx="1" presStyleCnt="4">
        <dgm:presLayoutVars>
          <dgm:bulletEnabled val="1"/>
        </dgm:presLayoutVars>
      </dgm:prSet>
      <dgm:spPr/>
    </dgm:pt>
    <dgm:pt modelId="{276B4F79-D505-48B3-A7D4-4488F91EE355}" type="pres">
      <dgm:prSet presAssocID="{813B7CFD-FB4D-4F66-8DCC-A0B660A9D3AB}" presName="comp3" presStyleCnt="0"/>
      <dgm:spPr/>
    </dgm:pt>
    <dgm:pt modelId="{37A3ECE2-BC76-42B4-8705-C3B40E509FD8}" type="pres">
      <dgm:prSet presAssocID="{813B7CFD-FB4D-4F66-8DCC-A0B660A9D3AB}" presName="circle3" presStyleLbl="node1" presStyleIdx="2" presStyleCnt="4"/>
      <dgm:spPr/>
    </dgm:pt>
    <dgm:pt modelId="{03EE295E-BD4D-4D3A-9842-0BC66CFD7FA7}" type="pres">
      <dgm:prSet presAssocID="{813B7CFD-FB4D-4F66-8DCC-A0B660A9D3AB}" presName="c3text" presStyleLbl="node1" presStyleIdx="2" presStyleCnt="4">
        <dgm:presLayoutVars>
          <dgm:bulletEnabled val="1"/>
        </dgm:presLayoutVars>
      </dgm:prSet>
      <dgm:spPr/>
    </dgm:pt>
    <dgm:pt modelId="{C7BDB066-E0EB-4BFB-B8A7-8655503D824B}" type="pres">
      <dgm:prSet presAssocID="{813B7CFD-FB4D-4F66-8DCC-A0B660A9D3AB}" presName="comp4" presStyleCnt="0"/>
      <dgm:spPr/>
    </dgm:pt>
    <dgm:pt modelId="{95B2EAF8-5393-4C9B-A615-019283ADD329}" type="pres">
      <dgm:prSet presAssocID="{813B7CFD-FB4D-4F66-8DCC-A0B660A9D3AB}" presName="circle4" presStyleLbl="node1" presStyleIdx="3" presStyleCnt="4"/>
      <dgm:spPr/>
    </dgm:pt>
    <dgm:pt modelId="{6DA8495A-51FD-4E1D-AB83-56216387180E}" type="pres">
      <dgm:prSet presAssocID="{813B7CFD-FB4D-4F66-8DCC-A0B660A9D3AB}" presName="c4text" presStyleLbl="node1" presStyleIdx="3" presStyleCnt="4">
        <dgm:presLayoutVars>
          <dgm:bulletEnabled val="1"/>
        </dgm:presLayoutVars>
      </dgm:prSet>
      <dgm:spPr/>
    </dgm:pt>
  </dgm:ptLst>
  <dgm:cxnLst>
    <dgm:cxn modelId="{E8FC601F-0C40-4664-931D-7B5166CD3568}" type="presOf" srcId="{813B7CFD-FB4D-4F66-8DCC-A0B660A9D3AB}" destId="{DF37B441-0884-4837-AA89-A523696EF349}" srcOrd="0" destOrd="0" presId="urn:microsoft.com/office/officeart/2005/8/layout/venn2"/>
    <dgm:cxn modelId="{2530963E-C99D-4EAD-B9BA-92B51EAEB625}" type="presOf" srcId="{A116F269-7E32-4144-8B77-E8013C3628CC}" destId="{730630FA-0BCC-4346-B216-F2D960F72159}" srcOrd="1" destOrd="0" presId="urn:microsoft.com/office/officeart/2005/8/layout/venn2"/>
    <dgm:cxn modelId="{900BB645-E3BA-4FCA-A7AC-98E494755793}" srcId="{813B7CFD-FB4D-4F66-8DCC-A0B660A9D3AB}" destId="{5F86B6DB-C45A-4264-A4E4-0C9A12305DDC}" srcOrd="0" destOrd="0" parTransId="{6BD1DD0B-754C-4B46-9272-DC70A2FD56E3}" sibTransId="{B4FD2568-80E9-47D2-BAEB-B2AC72F1E5BD}"/>
    <dgm:cxn modelId="{8B704951-3E88-4921-8FF6-21A9B867A5E9}" type="presOf" srcId="{A116F269-7E32-4144-8B77-E8013C3628CC}" destId="{2546123F-3ADB-4B8C-8BF2-A4615590C7EE}" srcOrd="0" destOrd="0" presId="urn:microsoft.com/office/officeart/2005/8/layout/venn2"/>
    <dgm:cxn modelId="{D196AD76-FCBE-4D02-A598-3129CA8B4FC7}" type="presOf" srcId="{ADF96575-A924-4167-9693-4D66E99A3F72}" destId="{03EE295E-BD4D-4D3A-9842-0BC66CFD7FA7}" srcOrd="1" destOrd="0" presId="urn:microsoft.com/office/officeart/2005/8/layout/venn2"/>
    <dgm:cxn modelId="{A1D89799-B681-45D4-981F-BCAFDF217508}" type="presOf" srcId="{ADF96575-A924-4167-9693-4D66E99A3F72}" destId="{37A3ECE2-BC76-42B4-8705-C3B40E509FD8}" srcOrd="0" destOrd="0" presId="urn:microsoft.com/office/officeart/2005/8/layout/venn2"/>
    <dgm:cxn modelId="{64F055B1-2B9F-4574-A98F-6038646139F4}" type="presOf" srcId="{5F86B6DB-C45A-4264-A4E4-0C9A12305DDC}" destId="{C18F388C-7DAC-4C49-93DF-946A6DA034AE}" srcOrd="0" destOrd="0" presId="urn:microsoft.com/office/officeart/2005/8/layout/venn2"/>
    <dgm:cxn modelId="{2AAB13B7-20C7-4A4B-BD1C-4129A993DF60}" srcId="{813B7CFD-FB4D-4F66-8DCC-A0B660A9D3AB}" destId="{A116F269-7E32-4144-8B77-E8013C3628CC}" srcOrd="1" destOrd="0" parTransId="{A50F6923-049E-43DF-A868-1006AA796478}" sibTransId="{8ABC5C82-1AF3-4513-AE32-A1DFF7887492}"/>
    <dgm:cxn modelId="{D41651BC-79A2-44E7-A53B-4F448F2B9108}" srcId="{813B7CFD-FB4D-4F66-8DCC-A0B660A9D3AB}" destId="{E46094BB-1395-40A8-8E18-48BBB0A38151}" srcOrd="3" destOrd="0" parTransId="{2369CE7E-393C-4E47-9781-A1E33FAD4CBD}" sibTransId="{FB25A198-C078-4CA5-868D-85745ED021D6}"/>
    <dgm:cxn modelId="{6B2B63CC-49FC-461B-AA28-D65F399D79C9}" srcId="{813B7CFD-FB4D-4F66-8DCC-A0B660A9D3AB}" destId="{ADF96575-A924-4167-9693-4D66E99A3F72}" srcOrd="2" destOrd="0" parTransId="{9EF358B8-2F75-43F9-8A99-A3ADCEE331A7}" sibTransId="{66A5A7E2-DAD0-4D7D-8897-81A8D5060D99}"/>
    <dgm:cxn modelId="{EDE5FAD3-6E67-4864-AB62-4439EC9671F9}" type="presOf" srcId="{5F86B6DB-C45A-4264-A4E4-0C9A12305DDC}" destId="{117F2F01-EB0D-4F8C-A79F-89E34CD5114C}" srcOrd="1" destOrd="0" presId="urn:microsoft.com/office/officeart/2005/8/layout/venn2"/>
    <dgm:cxn modelId="{7722AAD5-B274-4BB0-B3C2-33AD64FA1FB2}" type="presOf" srcId="{E46094BB-1395-40A8-8E18-48BBB0A38151}" destId="{6DA8495A-51FD-4E1D-AB83-56216387180E}" srcOrd="1" destOrd="0" presId="urn:microsoft.com/office/officeart/2005/8/layout/venn2"/>
    <dgm:cxn modelId="{62055CEB-F13F-4C2D-8F8D-F72A0EA80558}" type="presOf" srcId="{E46094BB-1395-40A8-8E18-48BBB0A38151}" destId="{95B2EAF8-5393-4C9B-A615-019283ADD329}" srcOrd="0" destOrd="0" presId="urn:microsoft.com/office/officeart/2005/8/layout/venn2"/>
    <dgm:cxn modelId="{B977CF0C-2393-4C17-A77B-C40A29F05521}" type="presParOf" srcId="{DF37B441-0884-4837-AA89-A523696EF349}" destId="{052A7B13-B967-431A-96E2-F316837CA392}" srcOrd="0" destOrd="0" presId="urn:microsoft.com/office/officeart/2005/8/layout/venn2"/>
    <dgm:cxn modelId="{68E39FC8-FA99-459B-BB4E-E18BA1793C22}" type="presParOf" srcId="{052A7B13-B967-431A-96E2-F316837CA392}" destId="{C18F388C-7DAC-4C49-93DF-946A6DA034AE}" srcOrd="0" destOrd="0" presId="urn:microsoft.com/office/officeart/2005/8/layout/venn2"/>
    <dgm:cxn modelId="{EE766CF7-2261-43E3-A88E-880E2FBF9D67}" type="presParOf" srcId="{052A7B13-B967-431A-96E2-F316837CA392}" destId="{117F2F01-EB0D-4F8C-A79F-89E34CD5114C}" srcOrd="1" destOrd="0" presId="urn:microsoft.com/office/officeart/2005/8/layout/venn2"/>
    <dgm:cxn modelId="{CC947EDC-2530-45BE-A047-2E7970E866C5}" type="presParOf" srcId="{DF37B441-0884-4837-AA89-A523696EF349}" destId="{779EDB6C-51A1-4687-AAF8-4B7D33E59319}" srcOrd="1" destOrd="0" presId="urn:microsoft.com/office/officeart/2005/8/layout/venn2"/>
    <dgm:cxn modelId="{25382660-AF7A-480F-A8CD-EEEC502FBB47}" type="presParOf" srcId="{779EDB6C-51A1-4687-AAF8-4B7D33E59319}" destId="{2546123F-3ADB-4B8C-8BF2-A4615590C7EE}" srcOrd="0" destOrd="0" presId="urn:microsoft.com/office/officeart/2005/8/layout/venn2"/>
    <dgm:cxn modelId="{186CFEAC-A64E-4942-B38A-19DEC4523299}" type="presParOf" srcId="{779EDB6C-51A1-4687-AAF8-4B7D33E59319}" destId="{730630FA-0BCC-4346-B216-F2D960F72159}" srcOrd="1" destOrd="0" presId="urn:microsoft.com/office/officeart/2005/8/layout/venn2"/>
    <dgm:cxn modelId="{997BFD33-63E2-4227-8BF0-F85B40FD4D0A}" type="presParOf" srcId="{DF37B441-0884-4837-AA89-A523696EF349}" destId="{276B4F79-D505-48B3-A7D4-4488F91EE355}" srcOrd="2" destOrd="0" presId="urn:microsoft.com/office/officeart/2005/8/layout/venn2"/>
    <dgm:cxn modelId="{A4BDC9FB-318A-41BA-B23C-FAB20E9294FC}" type="presParOf" srcId="{276B4F79-D505-48B3-A7D4-4488F91EE355}" destId="{37A3ECE2-BC76-42B4-8705-C3B40E509FD8}" srcOrd="0" destOrd="0" presId="urn:microsoft.com/office/officeart/2005/8/layout/venn2"/>
    <dgm:cxn modelId="{97950503-B06F-4DD1-80D3-45629D3421BE}" type="presParOf" srcId="{276B4F79-D505-48B3-A7D4-4488F91EE355}" destId="{03EE295E-BD4D-4D3A-9842-0BC66CFD7FA7}" srcOrd="1" destOrd="0" presId="urn:microsoft.com/office/officeart/2005/8/layout/venn2"/>
    <dgm:cxn modelId="{1BF2F448-581E-404D-8084-F46F9A3E7CC6}" type="presParOf" srcId="{DF37B441-0884-4837-AA89-A523696EF349}" destId="{C7BDB066-E0EB-4BFB-B8A7-8655503D824B}" srcOrd="3" destOrd="0" presId="urn:microsoft.com/office/officeart/2005/8/layout/venn2"/>
    <dgm:cxn modelId="{AA9BA641-2A5E-4AC5-8BA8-86FAD76E2C42}" type="presParOf" srcId="{C7BDB066-E0EB-4BFB-B8A7-8655503D824B}" destId="{95B2EAF8-5393-4C9B-A615-019283ADD329}" srcOrd="0" destOrd="0" presId="urn:microsoft.com/office/officeart/2005/8/layout/venn2"/>
    <dgm:cxn modelId="{2E89F525-F08F-4B23-BD2F-5D667A4D4A7D}" type="presParOf" srcId="{C7BDB066-E0EB-4BFB-B8A7-8655503D824B}" destId="{6DA8495A-51FD-4E1D-AB83-56216387180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891152-BD42-43E4-B8F2-780F756CCA5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496E9F-C642-4961-B236-CD67195FCACA}">
      <dgm:prSet phldrT="[Text]" custT="1"/>
      <dgm:spPr/>
      <dgm:t>
        <a:bodyPr/>
        <a:lstStyle/>
        <a:p>
          <a:r>
            <a:rPr lang="en-US" sz="2500" dirty="0"/>
            <a:t>Stage 1 </a:t>
          </a:r>
          <a:r>
            <a:rPr lang="en-US" sz="2000" dirty="0"/>
            <a:t>(and 6)</a:t>
          </a:r>
        </a:p>
      </dgm:t>
    </dgm:pt>
    <dgm:pt modelId="{771775C3-EDF8-46A9-A0FA-2CAC95DF61C5}" type="parTrans" cxnId="{D5BA0187-559A-4E48-A766-93F66DB7AB58}">
      <dgm:prSet/>
      <dgm:spPr/>
      <dgm:t>
        <a:bodyPr/>
        <a:lstStyle/>
        <a:p>
          <a:endParaRPr lang="en-US"/>
        </a:p>
      </dgm:t>
    </dgm:pt>
    <dgm:pt modelId="{E09657A9-19BB-4176-BE33-A763751474D1}" type="sibTrans" cxnId="{D5BA0187-559A-4E48-A766-93F66DB7AB58}">
      <dgm:prSet/>
      <dgm:spPr/>
      <dgm:t>
        <a:bodyPr/>
        <a:lstStyle/>
        <a:p>
          <a:endParaRPr lang="en-US"/>
        </a:p>
      </dgm:t>
    </dgm:pt>
    <dgm:pt modelId="{26B20231-743E-4E86-A224-F10978B4228C}">
      <dgm:prSet phldrT="[Text]"/>
      <dgm:spPr/>
      <dgm:t>
        <a:bodyPr/>
        <a:lstStyle/>
        <a:p>
          <a:r>
            <a:rPr lang="en-US" dirty="0"/>
            <a:t>Stage 2</a:t>
          </a:r>
        </a:p>
      </dgm:t>
    </dgm:pt>
    <dgm:pt modelId="{0ED0EE53-7980-4E78-8552-AF2A2ED56656}" type="parTrans" cxnId="{69D3E908-062C-42A5-B8A5-961E7FEE8AD4}">
      <dgm:prSet/>
      <dgm:spPr/>
      <dgm:t>
        <a:bodyPr/>
        <a:lstStyle/>
        <a:p>
          <a:endParaRPr lang="en-US"/>
        </a:p>
      </dgm:t>
    </dgm:pt>
    <dgm:pt modelId="{984F5A8E-82BE-44AD-A034-BB87027A4290}" type="sibTrans" cxnId="{69D3E908-062C-42A5-B8A5-961E7FEE8AD4}">
      <dgm:prSet/>
      <dgm:spPr/>
      <dgm:t>
        <a:bodyPr/>
        <a:lstStyle/>
        <a:p>
          <a:endParaRPr lang="en-US"/>
        </a:p>
      </dgm:t>
    </dgm:pt>
    <dgm:pt modelId="{432752E1-E008-49D9-8CE2-9F7C850CD418}">
      <dgm:prSet phldrT="[Text]"/>
      <dgm:spPr/>
      <dgm:t>
        <a:bodyPr/>
        <a:lstStyle/>
        <a:p>
          <a:r>
            <a:rPr lang="en-US" dirty="0"/>
            <a:t>Stage 3</a:t>
          </a:r>
        </a:p>
      </dgm:t>
    </dgm:pt>
    <dgm:pt modelId="{8D93D962-B1CA-4CC8-A1BB-C376DF5B7E27}" type="parTrans" cxnId="{4552787E-6799-4635-A38F-B0E78C637A5F}">
      <dgm:prSet/>
      <dgm:spPr/>
      <dgm:t>
        <a:bodyPr/>
        <a:lstStyle/>
        <a:p>
          <a:endParaRPr lang="en-US"/>
        </a:p>
      </dgm:t>
    </dgm:pt>
    <dgm:pt modelId="{845BAF7D-944F-4DD0-BF67-FF708C0E8583}" type="sibTrans" cxnId="{4552787E-6799-4635-A38F-B0E78C637A5F}">
      <dgm:prSet/>
      <dgm:spPr/>
      <dgm:t>
        <a:bodyPr/>
        <a:lstStyle/>
        <a:p>
          <a:endParaRPr lang="en-US"/>
        </a:p>
      </dgm:t>
    </dgm:pt>
    <dgm:pt modelId="{0836D3A4-B0FB-4FC3-AF7B-33A3B1A7D743}">
      <dgm:prSet phldrT="[Text]"/>
      <dgm:spPr/>
      <dgm:t>
        <a:bodyPr/>
        <a:lstStyle/>
        <a:p>
          <a:r>
            <a:rPr lang="en-US" dirty="0"/>
            <a:t>Stage 4</a:t>
          </a:r>
        </a:p>
      </dgm:t>
    </dgm:pt>
    <dgm:pt modelId="{DB4C8F13-5E90-4964-8D1D-4D2A2A13518E}" type="parTrans" cxnId="{0B58ECC0-879D-4813-880A-9D0324613FBA}">
      <dgm:prSet/>
      <dgm:spPr/>
      <dgm:t>
        <a:bodyPr/>
        <a:lstStyle/>
        <a:p>
          <a:endParaRPr lang="en-US"/>
        </a:p>
      </dgm:t>
    </dgm:pt>
    <dgm:pt modelId="{3357D64B-9640-43DA-B06F-AFED70A756DB}" type="sibTrans" cxnId="{0B58ECC0-879D-4813-880A-9D0324613FBA}">
      <dgm:prSet/>
      <dgm:spPr/>
      <dgm:t>
        <a:bodyPr/>
        <a:lstStyle/>
        <a:p>
          <a:endParaRPr lang="en-US"/>
        </a:p>
      </dgm:t>
    </dgm:pt>
    <dgm:pt modelId="{18273D24-7734-44FA-8BC0-D49EDA131432}">
      <dgm:prSet phldrT="[Text]"/>
      <dgm:spPr/>
      <dgm:t>
        <a:bodyPr/>
        <a:lstStyle/>
        <a:p>
          <a:r>
            <a:rPr lang="en-US" dirty="0"/>
            <a:t>Stage 5</a:t>
          </a:r>
        </a:p>
      </dgm:t>
    </dgm:pt>
    <dgm:pt modelId="{7089E8D6-0594-4A06-8303-C37A7CBBF1C8}" type="parTrans" cxnId="{42E74335-A781-4630-9A97-9291AD46B7F4}">
      <dgm:prSet/>
      <dgm:spPr/>
      <dgm:t>
        <a:bodyPr/>
        <a:lstStyle/>
        <a:p>
          <a:endParaRPr lang="en-US"/>
        </a:p>
      </dgm:t>
    </dgm:pt>
    <dgm:pt modelId="{8879CBB5-CC1E-4AEA-8C69-0460DD81E396}" type="sibTrans" cxnId="{42E74335-A781-4630-9A97-9291AD46B7F4}">
      <dgm:prSet/>
      <dgm:spPr/>
      <dgm:t>
        <a:bodyPr/>
        <a:lstStyle/>
        <a:p>
          <a:endParaRPr lang="en-US"/>
        </a:p>
      </dgm:t>
    </dgm:pt>
    <dgm:pt modelId="{000941AF-7501-4E1D-8327-4784C9C23AED}" type="pres">
      <dgm:prSet presAssocID="{B9891152-BD42-43E4-B8F2-780F756CCA5C}" presName="cycle" presStyleCnt="0">
        <dgm:presLayoutVars>
          <dgm:dir/>
          <dgm:resizeHandles val="exact"/>
        </dgm:presLayoutVars>
      </dgm:prSet>
      <dgm:spPr/>
    </dgm:pt>
    <dgm:pt modelId="{1B9F6D22-9143-4B3A-A3B3-D3F8067FE868}" type="pres">
      <dgm:prSet presAssocID="{9A496E9F-C642-4961-B236-CD67195FCACA}" presName="node" presStyleLbl="node1" presStyleIdx="0" presStyleCnt="5">
        <dgm:presLayoutVars>
          <dgm:bulletEnabled val="1"/>
        </dgm:presLayoutVars>
      </dgm:prSet>
      <dgm:spPr/>
    </dgm:pt>
    <dgm:pt modelId="{719CA95B-74FC-407D-9298-1EFB9CBD0080}" type="pres">
      <dgm:prSet presAssocID="{9A496E9F-C642-4961-B236-CD67195FCACA}" presName="spNode" presStyleCnt="0"/>
      <dgm:spPr/>
    </dgm:pt>
    <dgm:pt modelId="{A8A50015-149C-4862-87D1-3B1E096201DA}" type="pres">
      <dgm:prSet presAssocID="{E09657A9-19BB-4176-BE33-A763751474D1}" presName="sibTrans" presStyleLbl="sibTrans1D1" presStyleIdx="0" presStyleCnt="5"/>
      <dgm:spPr/>
    </dgm:pt>
    <dgm:pt modelId="{BAB2EA5E-B57E-4135-8D13-E6CA5902E71B}" type="pres">
      <dgm:prSet presAssocID="{26B20231-743E-4E86-A224-F10978B4228C}" presName="node" presStyleLbl="node1" presStyleIdx="1" presStyleCnt="5">
        <dgm:presLayoutVars>
          <dgm:bulletEnabled val="1"/>
        </dgm:presLayoutVars>
      </dgm:prSet>
      <dgm:spPr/>
    </dgm:pt>
    <dgm:pt modelId="{F858ED8B-B257-4AAE-B9C0-1E6438682104}" type="pres">
      <dgm:prSet presAssocID="{26B20231-743E-4E86-A224-F10978B4228C}" presName="spNode" presStyleCnt="0"/>
      <dgm:spPr/>
    </dgm:pt>
    <dgm:pt modelId="{A8DD6446-F131-4CA1-8282-F1F1D1CD89A5}" type="pres">
      <dgm:prSet presAssocID="{984F5A8E-82BE-44AD-A034-BB87027A4290}" presName="sibTrans" presStyleLbl="sibTrans1D1" presStyleIdx="1" presStyleCnt="5"/>
      <dgm:spPr/>
    </dgm:pt>
    <dgm:pt modelId="{12478037-CFF4-48A8-8ECD-8801BEBD3F14}" type="pres">
      <dgm:prSet presAssocID="{432752E1-E008-49D9-8CE2-9F7C850CD418}" presName="node" presStyleLbl="node1" presStyleIdx="2" presStyleCnt="5">
        <dgm:presLayoutVars>
          <dgm:bulletEnabled val="1"/>
        </dgm:presLayoutVars>
      </dgm:prSet>
      <dgm:spPr/>
    </dgm:pt>
    <dgm:pt modelId="{D673C7FA-873A-44FB-BB11-AAEA983C2E14}" type="pres">
      <dgm:prSet presAssocID="{432752E1-E008-49D9-8CE2-9F7C850CD418}" presName="spNode" presStyleCnt="0"/>
      <dgm:spPr/>
    </dgm:pt>
    <dgm:pt modelId="{7F781D82-C5DA-491F-830A-A15E6DC1740F}" type="pres">
      <dgm:prSet presAssocID="{845BAF7D-944F-4DD0-BF67-FF708C0E8583}" presName="sibTrans" presStyleLbl="sibTrans1D1" presStyleIdx="2" presStyleCnt="5"/>
      <dgm:spPr/>
    </dgm:pt>
    <dgm:pt modelId="{C46C2E16-562E-46EE-A6BB-24DBA6ECE2C1}" type="pres">
      <dgm:prSet presAssocID="{0836D3A4-B0FB-4FC3-AF7B-33A3B1A7D743}" presName="node" presStyleLbl="node1" presStyleIdx="3" presStyleCnt="5">
        <dgm:presLayoutVars>
          <dgm:bulletEnabled val="1"/>
        </dgm:presLayoutVars>
      </dgm:prSet>
      <dgm:spPr/>
    </dgm:pt>
    <dgm:pt modelId="{70066FEB-04AF-4E39-AC4C-BBF8D557B4E5}" type="pres">
      <dgm:prSet presAssocID="{0836D3A4-B0FB-4FC3-AF7B-33A3B1A7D743}" presName="spNode" presStyleCnt="0"/>
      <dgm:spPr/>
    </dgm:pt>
    <dgm:pt modelId="{557B6E09-6BD3-4ADB-AA17-736DB345D237}" type="pres">
      <dgm:prSet presAssocID="{3357D64B-9640-43DA-B06F-AFED70A756DB}" presName="sibTrans" presStyleLbl="sibTrans1D1" presStyleIdx="3" presStyleCnt="5"/>
      <dgm:spPr/>
    </dgm:pt>
    <dgm:pt modelId="{2272365A-FA0C-44AD-99D0-D6CB7E03063C}" type="pres">
      <dgm:prSet presAssocID="{18273D24-7734-44FA-8BC0-D49EDA131432}" presName="node" presStyleLbl="node1" presStyleIdx="4" presStyleCnt="5">
        <dgm:presLayoutVars>
          <dgm:bulletEnabled val="1"/>
        </dgm:presLayoutVars>
      </dgm:prSet>
      <dgm:spPr/>
    </dgm:pt>
    <dgm:pt modelId="{CBA740D2-17FB-44ED-921C-8EF846FB5232}" type="pres">
      <dgm:prSet presAssocID="{18273D24-7734-44FA-8BC0-D49EDA131432}" presName="spNode" presStyleCnt="0"/>
      <dgm:spPr/>
    </dgm:pt>
    <dgm:pt modelId="{51F363DC-FB3F-4FA0-B611-220F7BEE8309}" type="pres">
      <dgm:prSet presAssocID="{8879CBB5-CC1E-4AEA-8C69-0460DD81E396}" presName="sibTrans" presStyleLbl="sibTrans1D1" presStyleIdx="4" presStyleCnt="5"/>
      <dgm:spPr/>
    </dgm:pt>
  </dgm:ptLst>
  <dgm:cxnLst>
    <dgm:cxn modelId="{69D3E908-062C-42A5-B8A5-961E7FEE8AD4}" srcId="{B9891152-BD42-43E4-B8F2-780F756CCA5C}" destId="{26B20231-743E-4E86-A224-F10978B4228C}" srcOrd="1" destOrd="0" parTransId="{0ED0EE53-7980-4E78-8552-AF2A2ED56656}" sibTransId="{984F5A8E-82BE-44AD-A034-BB87027A4290}"/>
    <dgm:cxn modelId="{2944FA13-B779-4189-9DD7-A79A79CC821E}" type="presOf" srcId="{845BAF7D-944F-4DD0-BF67-FF708C0E8583}" destId="{7F781D82-C5DA-491F-830A-A15E6DC1740F}" srcOrd="0" destOrd="0" presId="urn:microsoft.com/office/officeart/2005/8/layout/cycle5"/>
    <dgm:cxn modelId="{101A1E2B-1C3B-45E5-A18C-061210A8EFB4}" type="presOf" srcId="{E09657A9-19BB-4176-BE33-A763751474D1}" destId="{A8A50015-149C-4862-87D1-3B1E096201DA}" srcOrd="0" destOrd="0" presId="urn:microsoft.com/office/officeart/2005/8/layout/cycle5"/>
    <dgm:cxn modelId="{42E74335-A781-4630-9A97-9291AD46B7F4}" srcId="{B9891152-BD42-43E4-B8F2-780F756CCA5C}" destId="{18273D24-7734-44FA-8BC0-D49EDA131432}" srcOrd="4" destOrd="0" parTransId="{7089E8D6-0594-4A06-8303-C37A7CBBF1C8}" sibTransId="{8879CBB5-CC1E-4AEA-8C69-0460DD81E396}"/>
    <dgm:cxn modelId="{AD461243-E747-41B8-8F2B-82D8E56378FD}" type="presOf" srcId="{3357D64B-9640-43DA-B06F-AFED70A756DB}" destId="{557B6E09-6BD3-4ADB-AA17-736DB345D237}" srcOrd="0" destOrd="0" presId="urn:microsoft.com/office/officeart/2005/8/layout/cycle5"/>
    <dgm:cxn modelId="{7580EA47-F6C1-4E8D-B4D0-69310D99D661}" type="presOf" srcId="{432752E1-E008-49D9-8CE2-9F7C850CD418}" destId="{12478037-CFF4-48A8-8ECD-8801BEBD3F14}" srcOrd="0" destOrd="0" presId="urn:microsoft.com/office/officeart/2005/8/layout/cycle5"/>
    <dgm:cxn modelId="{712A0F76-8369-4DCC-89B8-8BE4B4D2FE12}" type="presOf" srcId="{26B20231-743E-4E86-A224-F10978B4228C}" destId="{BAB2EA5E-B57E-4135-8D13-E6CA5902E71B}" srcOrd="0" destOrd="0" presId="urn:microsoft.com/office/officeart/2005/8/layout/cycle5"/>
    <dgm:cxn modelId="{4552787E-6799-4635-A38F-B0E78C637A5F}" srcId="{B9891152-BD42-43E4-B8F2-780F756CCA5C}" destId="{432752E1-E008-49D9-8CE2-9F7C850CD418}" srcOrd="2" destOrd="0" parTransId="{8D93D962-B1CA-4CC8-A1BB-C376DF5B7E27}" sibTransId="{845BAF7D-944F-4DD0-BF67-FF708C0E8583}"/>
    <dgm:cxn modelId="{6C8FD283-C736-4EEC-B195-648E268BDA88}" type="presOf" srcId="{B9891152-BD42-43E4-B8F2-780F756CCA5C}" destId="{000941AF-7501-4E1D-8327-4784C9C23AED}" srcOrd="0" destOrd="0" presId="urn:microsoft.com/office/officeart/2005/8/layout/cycle5"/>
    <dgm:cxn modelId="{D5BA0187-559A-4E48-A766-93F66DB7AB58}" srcId="{B9891152-BD42-43E4-B8F2-780F756CCA5C}" destId="{9A496E9F-C642-4961-B236-CD67195FCACA}" srcOrd="0" destOrd="0" parTransId="{771775C3-EDF8-46A9-A0FA-2CAC95DF61C5}" sibTransId="{E09657A9-19BB-4176-BE33-A763751474D1}"/>
    <dgm:cxn modelId="{39A1BCBC-6CC9-4E94-81A9-7D9CDADDC74F}" type="presOf" srcId="{18273D24-7734-44FA-8BC0-D49EDA131432}" destId="{2272365A-FA0C-44AD-99D0-D6CB7E03063C}" srcOrd="0" destOrd="0" presId="urn:microsoft.com/office/officeart/2005/8/layout/cycle5"/>
    <dgm:cxn modelId="{0B58ECC0-879D-4813-880A-9D0324613FBA}" srcId="{B9891152-BD42-43E4-B8F2-780F756CCA5C}" destId="{0836D3A4-B0FB-4FC3-AF7B-33A3B1A7D743}" srcOrd="3" destOrd="0" parTransId="{DB4C8F13-5E90-4964-8D1D-4D2A2A13518E}" sibTransId="{3357D64B-9640-43DA-B06F-AFED70A756DB}"/>
    <dgm:cxn modelId="{CF80E6CA-0531-46CD-AD5E-C6E4E2A67549}" type="presOf" srcId="{9A496E9F-C642-4961-B236-CD67195FCACA}" destId="{1B9F6D22-9143-4B3A-A3B3-D3F8067FE868}" srcOrd="0" destOrd="0" presId="urn:microsoft.com/office/officeart/2005/8/layout/cycle5"/>
    <dgm:cxn modelId="{FA576ED6-2AC7-4736-842A-B006D88C1AF3}" type="presOf" srcId="{0836D3A4-B0FB-4FC3-AF7B-33A3B1A7D743}" destId="{C46C2E16-562E-46EE-A6BB-24DBA6ECE2C1}" srcOrd="0" destOrd="0" presId="urn:microsoft.com/office/officeart/2005/8/layout/cycle5"/>
    <dgm:cxn modelId="{1BD1ABDB-7657-49A9-B877-31118D4BF2A4}" type="presOf" srcId="{8879CBB5-CC1E-4AEA-8C69-0460DD81E396}" destId="{51F363DC-FB3F-4FA0-B611-220F7BEE8309}" srcOrd="0" destOrd="0" presId="urn:microsoft.com/office/officeart/2005/8/layout/cycle5"/>
    <dgm:cxn modelId="{84D56FED-6B8C-4EB3-A022-6B2AE1575064}" type="presOf" srcId="{984F5A8E-82BE-44AD-A034-BB87027A4290}" destId="{A8DD6446-F131-4CA1-8282-F1F1D1CD89A5}" srcOrd="0" destOrd="0" presId="urn:microsoft.com/office/officeart/2005/8/layout/cycle5"/>
    <dgm:cxn modelId="{B8FB6B76-58F3-4371-A5B1-7BC68D343D7A}" type="presParOf" srcId="{000941AF-7501-4E1D-8327-4784C9C23AED}" destId="{1B9F6D22-9143-4B3A-A3B3-D3F8067FE868}" srcOrd="0" destOrd="0" presId="urn:microsoft.com/office/officeart/2005/8/layout/cycle5"/>
    <dgm:cxn modelId="{947B02FD-980D-41CC-87D7-1EA6F32586AB}" type="presParOf" srcId="{000941AF-7501-4E1D-8327-4784C9C23AED}" destId="{719CA95B-74FC-407D-9298-1EFB9CBD0080}" srcOrd="1" destOrd="0" presId="urn:microsoft.com/office/officeart/2005/8/layout/cycle5"/>
    <dgm:cxn modelId="{955EBAA7-67BB-4F92-9F88-7FBF9DC15A6A}" type="presParOf" srcId="{000941AF-7501-4E1D-8327-4784C9C23AED}" destId="{A8A50015-149C-4862-87D1-3B1E096201DA}" srcOrd="2" destOrd="0" presId="urn:microsoft.com/office/officeart/2005/8/layout/cycle5"/>
    <dgm:cxn modelId="{C0D0CAE6-6763-4B61-9250-49B7DC37324E}" type="presParOf" srcId="{000941AF-7501-4E1D-8327-4784C9C23AED}" destId="{BAB2EA5E-B57E-4135-8D13-E6CA5902E71B}" srcOrd="3" destOrd="0" presId="urn:microsoft.com/office/officeart/2005/8/layout/cycle5"/>
    <dgm:cxn modelId="{F1269EE3-0193-4C68-85D6-61A21A0964AC}" type="presParOf" srcId="{000941AF-7501-4E1D-8327-4784C9C23AED}" destId="{F858ED8B-B257-4AAE-B9C0-1E6438682104}" srcOrd="4" destOrd="0" presId="urn:microsoft.com/office/officeart/2005/8/layout/cycle5"/>
    <dgm:cxn modelId="{488954E2-42EB-42EF-868A-CD2A6FF12F30}" type="presParOf" srcId="{000941AF-7501-4E1D-8327-4784C9C23AED}" destId="{A8DD6446-F131-4CA1-8282-F1F1D1CD89A5}" srcOrd="5" destOrd="0" presId="urn:microsoft.com/office/officeart/2005/8/layout/cycle5"/>
    <dgm:cxn modelId="{344834D6-FA38-4AA1-BE96-683F6A27207B}" type="presParOf" srcId="{000941AF-7501-4E1D-8327-4784C9C23AED}" destId="{12478037-CFF4-48A8-8ECD-8801BEBD3F14}" srcOrd="6" destOrd="0" presId="urn:microsoft.com/office/officeart/2005/8/layout/cycle5"/>
    <dgm:cxn modelId="{03ACC8B7-615E-49EE-A082-D294E17FC0D5}" type="presParOf" srcId="{000941AF-7501-4E1D-8327-4784C9C23AED}" destId="{D673C7FA-873A-44FB-BB11-AAEA983C2E14}" srcOrd="7" destOrd="0" presId="urn:microsoft.com/office/officeart/2005/8/layout/cycle5"/>
    <dgm:cxn modelId="{F31CAA42-396D-4AC0-8063-AE29AE49A191}" type="presParOf" srcId="{000941AF-7501-4E1D-8327-4784C9C23AED}" destId="{7F781D82-C5DA-491F-830A-A15E6DC1740F}" srcOrd="8" destOrd="0" presId="urn:microsoft.com/office/officeart/2005/8/layout/cycle5"/>
    <dgm:cxn modelId="{F1B0B262-7FE9-4AB9-AA1F-437F7DB125B7}" type="presParOf" srcId="{000941AF-7501-4E1D-8327-4784C9C23AED}" destId="{C46C2E16-562E-46EE-A6BB-24DBA6ECE2C1}" srcOrd="9" destOrd="0" presId="urn:microsoft.com/office/officeart/2005/8/layout/cycle5"/>
    <dgm:cxn modelId="{3FA9A01F-D47D-4ED2-A472-1C02BFC5AACA}" type="presParOf" srcId="{000941AF-7501-4E1D-8327-4784C9C23AED}" destId="{70066FEB-04AF-4E39-AC4C-BBF8D557B4E5}" srcOrd="10" destOrd="0" presId="urn:microsoft.com/office/officeart/2005/8/layout/cycle5"/>
    <dgm:cxn modelId="{F2F486E1-A7AB-4EC9-9E6E-DB60C2C5EE19}" type="presParOf" srcId="{000941AF-7501-4E1D-8327-4784C9C23AED}" destId="{557B6E09-6BD3-4ADB-AA17-736DB345D237}" srcOrd="11" destOrd="0" presId="urn:microsoft.com/office/officeart/2005/8/layout/cycle5"/>
    <dgm:cxn modelId="{00296793-7D8A-4352-9D5B-E9F2A422D98B}" type="presParOf" srcId="{000941AF-7501-4E1D-8327-4784C9C23AED}" destId="{2272365A-FA0C-44AD-99D0-D6CB7E03063C}" srcOrd="12" destOrd="0" presId="urn:microsoft.com/office/officeart/2005/8/layout/cycle5"/>
    <dgm:cxn modelId="{E60E687A-6AB9-4BF7-8388-B1B0DBCBF3E1}" type="presParOf" srcId="{000941AF-7501-4E1D-8327-4784C9C23AED}" destId="{CBA740D2-17FB-44ED-921C-8EF846FB5232}" srcOrd="13" destOrd="0" presId="urn:microsoft.com/office/officeart/2005/8/layout/cycle5"/>
    <dgm:cxn modelId="{49DBA4C4-A2EC-4A63-91D3-8B07A86BAE49}" type="presParOf" srcId="{000941AF-7501-4E1D-8327-4784C9C23AED}" destId="{51F363DC-FB3F-4FA0-B611-220F7BEE830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40801-11FC-4AC0-8D4E-018226EF8C93}">
      <dsp:nvSpPr>
        <dsp:cNvPr id="0" name=""/>
        <dsp:cNvSpPr/>
      </dsp:nvSpPr>
      <dsp:spPr>
        <a:xfrm>
          <a:off x="480007" y="691134"/>
          <a:ext cx="1905595" cy="166573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Describe action</a:t>
          </a:r>
        </a:p>
      </dsp:txBody>
      <dsp:txXfrm>
        <a:off x="956406" y="940994"/>
        <a:ext cx="928977" cy="1166011"/>
      </dsp:txXfrm>
    </dsp:sp>
    <dsp:sp modelId="{8791392D-F6C9-41F6-B560-7DD40332146F}">
      <dsp:nvSpPr>
        <dsp:cNvPr id="0" name=""/>
        <dsp:cNvSpPr/>
      </dsp:nvSpPr>
      <dsp:spPr>
        <a:xfrm>
          <a:off x="3609" y="1047601"/>
          <a:ext cx="952797" cy="952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First stage </a:t>
          </a:r>
        </a:p>
      </dsp:txBody>
      <dsp:txXfrm>
        <a:off x="143143" y="1187135"/>
        <a:ext cx="673729" cy="673729"/>
      </dsp:txXfrm>
    </dsp:sp>
    <dsp:sp modelId="{0F8EAAAE-F732-461A-AE46-75BAF8EC0A31}">
      <dsp:nvSpPr>
        <dsp:cNvPr id="0" name=""/>
        <dsp:cNvSpPr/>
      </dsp:nvSpPr>
      <dsp:spPr>
        <a:xfrm>
          <a:off x="2981101" y="691134"/>
          <a:ext cx="1905595" cy="166573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Describe action</a:t>
          </a:r>
        </a:p>
      </dsp:txBody>
      <dsp:txXfrm>
        <a:off x="3457500" y="940994"/>
        <a:ext cx="928977" cy="1166011"/>
      </dsp:txXfrm>
    </dsp:sp>
    <dsp:sp modelId="{45DEF0F1-37E1-436A-9558-E55555A07822}">
      <dsp:nvSpPr>
        <dsp:cNvPr id="0" name=""/>
        <dsp:cNvSpPr/>
      </dsp:nvSpPr>
      <dsp:spPr>
        <a:xfrm>
          <a:off x="2504702" y="1047601"/>
          <a:ext cx="952797" cy="952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Second Stage </a:t>
          </a:r>
        </a:p>
      </dsp:txBody>
      <dsp:txXfrm>
        <a:off x="2644236" y="1187135"/>
        <a:ext cx="673729" cy="673729"/>
      </dsp:txXfrm>
    </dsp:sp>
    <dsp:sp modelId="{DC21E1B1-7C0C-4BFF-B92A-D5FA9DDECDD8}">
      <dsp:nvSpPr>
        <dsp:cNvPr id="0" name=""/>
        <dsp:cNvSpPr/>
      </dsp:nvSpPr>
      <dsp:spPr>
        <a:xfrm>
          <a:off x="5482195" y="691134"/>
          <a:ext cx="1905595" cy="166573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Describe action</a:t>
          </a:r>
        </a:p>
      </dsp:txBody>
      <dsp:txXfrm>
        <a:off x="5958594" y="940994"/>
        <a:ext cx="928977" cy="1166011"/>
      </dsp:txXfrm>
    </dsp:sp>
    <dsp:sp modelId="{9B3EB0A2-584D-49CF-8E3C-C512B6818B30}">
      <dsp:nvSpPr>
        <dsp:cNvPr id="0" name=""/>
        <dsp:cNvSpPr/>
      </dsp:nvSpPr>
      <dsp:spPr>
        <a:xfrm>
          <a:off x="5005796" y="1047601"/>
          <a:ext cx="952797" cy="952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Third Stage</a:t>
          </a:r>
        </a:p>
      </dsp:txBody>
      <dsp:txXfrm>
        <a:off x="5145330" y="1187135"/>
        <a:ext cx="673729" cy="673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5C45C-C858-49E9-A7CF-66EE5C0CCC65}">
      <dsp:nvSpPr>
        <dsp:cNvPr id="0" name=""/>
        <dsp:cNvSpPr/>
      </dsp:nvSpPr>
      <dsp:spPr>
        <a:xfrm>
          <a:off x="1417319" y="40957"/>
          <a:ext cx="1965960" cy="196596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 dirty="0"/>
        </a:p>
      </dsp:txBody>
      <dsp:txXfrm>
        <a:off x="1679448" y="385000"/>
        <a:ext cx="1441704" cy="884682"/>
      </dsp:txXfrm>
    </dsp:sp>
    <dsp:sp modelId="{20A95F49-1431-4EB1-A76E-733696309732}">
      <dsp:nvSpPr>
        <dsp:cNvPr id="0" name=""/>
        <dsp:cNvSpPr/>
      </dsp:nvSpPr>
      <dsp:spPr>
        <a:xfrm>
          <a:off x="2126703" y="1269682"/>
          <a:ext cx="1965960" cy="1965960"/>
        </a:xfrm>
        <a:prstGeom prst="ellipse">
          <a:avLst/>
        </a:prstGeom>
        <a:solidFill>
          <a:schemeClr val="accent2">
            <a:shade val="80000"/>
            <a:alpha val="5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 dirty="0"/>
        </a:p>
      </dsp:txBody>
      <dsp:txXfrm>
        <a:off x="2727960" y="1777555"/>
        <a:ext cx="1179576" cy="1081278"/>
      </dsp:txXfrm>
    </dsp:sp>
    <dsp:sp modelId="{3EECD0C0-BCD4-40DB-A079-1A56A9B1D722}">
      <dsp:nvSpPr>
        <dsp:cNvPr id="0" name=""/>
        <dsp:cNvSpPr/>
      </dsp:nvSpPr>
      <dsp:spPr>
        <a:xfrm>
          <a:off x="707936" y="1269682"/>
          <a:ext cx="1965960" cy="1965960"/>
        </a:xfrm>
        <a:prstGeom prst="ellipse">
          <a:avLst/>
        </a:prstGeom>
        <a:solidFill>
          <a:schemeClr val="accent2">
            <a:shade val="80000"/>
            <a:alpha val="5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 dirty="0"/>
        </a:p>
      </dsp:txBody>
      <dsp:txXfrm>
        <a:off x="893064" y="1777555"/>
        <a:ext cx="1179576" cy="10812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F388C-7DAC-4C49-93DF-946A6DA034AE}">
      <dsp:nvSpPr>
        <dsp:cNvPr id="0" name=""/>
        <dsp:cNvSpPr/>
      </dsp:nvSpPr>
      <dsp:spPr>
        <a:xfrm>
          <a:off x="457199" y="0"/>
          <a:ext cx="3352800" cy="33528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664878" y="167639"/>
        <a:ext cx="937442" cy="502920"/>
      </dsp:txXfrm>
    </dsp:sp>
    <dsp:sp modelId="{2546123F-3ADB-4B8C-8BF2-A4615590C7EE}">
      <dsp:nvSpPr>
        <dsp:cNvPr id="0" name=""/>
        <dsp:cNvSpPr/>
      </dsp:nvSpPr>
      <dsp:spPr>
        <a:xfrm>
          <a:off x="792479" y="670559"/>
          <a:ext cx="2682240" cy="268224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664878" y="831494"/>
        <a:ext cx="937442" cy="482803"/>
      </dsp:txXfrm>
    </dsp:sp>
    <dsp:sp modelId="{37A3ECE2-BC76-42B4-8705-C3B40E509FD8}">
      <dsp:nvSpPr>
        <dsp:cNvPr id="0" name=""/>
        <dsp:cNvSpPr/>
      </dsp:nvSpPr>
      <dsp:spPr>
        <a:xfrm>
          <a:off x="1127759" y="1341119"/>
          <a:ext cx="2011680" cy="2011680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664878" y="1491996"/>
        <a:ext cx="937442" cy="452628"/>
      </dsp:txXfrm>
    </dsp:sp>
    <dsp:sp modelId="{95B2EAF8-5393-4C9B-A615-019283ADD329}">
      <dsp:nvSpPr>
        <dsp:cNvPr id="0" name=""/>
        <dsp:cNvSpPr/>
      </dsp:nvSpPr>
      <dsp:spPr>
        <a:xfrm>
          <a:off x="1463040" y="2011680"/>
          <a:ext cx="1341120" cy="134112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1659442" y="2346960"/>
        <a:ext cx="948315" cy="670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F6D22-9143-4B3A-A3B3-D3F8067FE868}">
      <dsp:nvSpPr>
        <dsp:cNvPr id="0" name=""/>
        <dsp:cNvSpPr/>
      </dsp:nvSpPr>
      <dsp:spPr>
        <a:xfrm>
          <a:off x="3308970" y="931"/>
          <a:ext cx="1459259" cy="9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Stage 1 </a:t>
          </a:r>
          <a:r>
            <a:rPr lang="en-US" sz="2000" kern="1200" dirty="0"/>
            <a:t>(and 6)</a:t>
          </a:r>
        </a:p>
      </dsp:txBody>
      <dsp:txXfrm>
        <a:off x="3355273" y="47234"/>
        <a:ext cx="1366653" cy="855912"/>
      </dsp:txXfrm>
    </dsp:sp>
    <dsp:sp modelId="{A8A50015-149C-4862-87D1-3B1E096201DA}">
      <dsp:nvSpPr>
        <dsp:cNvPr id="0" name=""/>
        <dsp:cNvSpPr/>
      </dsp:nvSpPr>
      <dsp:spPr>
        <a:xfrm>
          <a:off x="2141716" y="475190"/>
          <a:ext cx="3793766" cy="3793766"/>
        </a:xfrm>
        <a:custGeom>
          <a:avLst/>
          <a:gdLst/>
          <a:ahLst/>
          <a:cxnLst/>
          <a:rect l="0" t="0" r="0" b="0"/>
          <a:pathLst>
            <a:path>
              <a:moveTo>
                <a:pt x="2822455" y="241140"/>
              </a:moveTo>
              <a:arcTo wR="1896883" hR="1896883" stAng="17952330" swAng="12132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2EA5E-B57E-4135-8D13-E6CA5902E71B}">
      <dsp:nvSpPr>
        <dsp:cNvPr id="0" name=""/>
        <dsp:cNvSpPr/>
      </dsp:nvSpPr>
      <dsp:spPr>
        <a:xfrm>
          <a:off x="5113013" y="1311645"/>
          <a:ext cx="1459259" cy="9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Stage 2</a:t>
          </a:r>
        </a:p>
      </dsp:txBody>
      <dsp:txXfrm>
        <a:off x="5159316" y="1357948"/>
        <a:ext cx="1366653" cy="855912"/>
      </dsp:txXfrm>
    </dsp:sp>
    <dsp:sp modelId="{A8DD6446-F131-4CA1-8282-F1F1D1CD89A5}">
      <dsp:nvSpPr>
        <dsp:cNvPr id="0" name=""/>
        <dsp:cNvSpPr/>
      </dsp:nvSpPr>
      <dsp:spPr>
        <a:xfrm>
          <a:off x="2141716" y="475190"/>
          <a:ext cx="3793766" cy="3793766"/>
        </a:xfrm>
        <a:custGeom>
          <a:avLst/>
          <a:gdLst/>
          <a:ahLst/>
          <a:cxnLst/>
          <a:rect l="0" t="0" r="0" b="0"/>
          <a:pathLst>
            <a:path>
              <a:moveTo>
                <a:pt x="3789238" y="2027873"/>
              </a:moveTo>
              <a:arcTo wR="1896883" hR="1896883" stAng="21837585" swAng="13610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78037-CFF4-48A8-8ECD-8801BEBD3F14}">
      <dsp:nvSpPr>
        <dsp:cNvPr id="0" name=""/>
        <dsp:cNvSpPr/>
      </dsp:nvSpPr>
      <dsp:spPr>
        <a:xfrm>
          <a:off x="4423930" y="3432425"/>
          <a:ext cx="1459259" cy="9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Stage 3</a:t>
          </a:r>
        </a:p>
      </dsp:txBody>
      <dsp:txXfrm>
        <a:off x="4470233" y="3478728"/>
        <a:ext cx="1366653" cy="855912"/>
      </dsp:txXfrm>
    </dsp:sp>
    <dsp:sp modelId="{7F781D82-C5DA-491F-830A-A15E6DC1740F}">
      <dsp:nvSpPr>
        <dsp:cNvPr id="0" name=""/>
        <dsp:cNvSpPr/>
      </dsp:nvSpPr>
      <dsp:spPr>
        <a:xfrm>
          <a:off x="2141716" y="475190"/>
          <a:ext cx="3793766" cy="3793766"/>
        </a:xfrm>
        <a:custGeom>
          <a:avLst/>
          <a:gdLst/>
          <a:ahLst/>
          <a:cxnLst/>
          <a:rect l="0" t="0" r="0" b="0"/>
          <a:pathLst>
            <a:path>
              <a:moveTo>
                <a:pt x="2130189" y="3779364"/>
              </a:moveTo>
              <a:arcTo wR="1896883" hR="1896883" stAng="4976102" swAng="8477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C2E16-562E-46EE-A6BB-24DBA6ECE2C1}">
      <dsp:nvSpPr>
        <dsp:cNvPr id="0" name=""/>
        <dsp:cNvSpPr/>
      </dsp:nvSpPr>
      <dsp:spPr>
        <a:xfrm>
          <a:off x="2194009" y="3432425"/>
          <a:ext cx="1459259" cy="9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Stage 4</a:t>
          </a:r>
        </a:p>
      </dsp:txBody>
      <dsp:txXfrm>
        <a:off x="2240312" y="3478728"/>
        <a:ext cx="1366653" cy="855912"/>
      </dsp:txXfrm>
    </dsp:sp>
    <dsp:sp modelId="{557B6E09-6BD3-4ADB-AA17-736DB345D237}">
      <dsp:nvSpPr>
        <dsp:cNvPr id="0" name=""/>
        <dsp:cNvSpPr/>
      </dsp:nvSpPr>
      <dsp:spPr>
        <a:xfrm>
          <a:off x="2141716" y="475190"/>
          <a:ext cx="3793766" cy="3793766"/>
        </a:xfrm>
        <a:custGeom>
          <a:avLst/>
          <a:gdLst/>
          <a:ahLst/>
          <a:cxnLst/>
          <a:rect l="0" t="0" r="0" b="0"/>
          <a:pathLst>
            <a:path>
              <a:moveTo>
                <a:pt x="201436" y="2747546"/>
              </a:moveTo>
              <a:arcTo wR="1896883" hR="1896883" stAng="9201332" swAng="13610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2365A-FA0C-44AD-99D0-D6CB7E03063C}">
      <dsp:nvSpPr>
        <dsp:cNvPr id="0" name=""/>
        <dsp:cNvSpPr/>
      </dsp:nvSpPr>
      <dsp:spPr>
        <a:xfrm>
          <a:off x="1504926" y="1311645"/>
          <a:ext cx="1459259" cy="948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Stage 5</a:t>
          </a:r>
        </a:p>
      </dsp:txBody>
      <dsp:txXfrm>
        <a:off x="1551229" y="1357948"/>
        <a:ext cx="1366653" cy="855912"/>
      </dsp:txXfrm>
    </dsp:sp>
    <dsp:sp modelId="{51F363DC-FB3F-4FA0-B611-220F7BEE8309}">
      <dsp:nvSpPr>
        <dsp:cNvPr id="0" name=""/>
        <dsp:cNvSpPr/>
      </dsp:nvSpPr>
      <dsp:spPr>
        <a:xfrm>
          <a:off x="2141716" y="475190"/>
          <a:ext cx="3793766" cy="3793766"/>
        </a:xfrm>
        <a:custGeom>
          <a:avLst/>
          <a:gdLst/>
          <a:ahLst/>
          <a:cxnLst/>
          <a:rect l="0" t="0" r="0" b="0"/>
          <a:pathLst>
            <a:path>
              <a:moveTo>
                <a:pt x="456051" y="663120"/>
              </a:moveTo>
              <a:arcTo wR="1896883" hR="1896883" stAng="13234377" swAng="12132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r>
              <a:rPr lang="en-US"/>
              <a:t>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8949E208-F86C-4E73-87DD-766A3722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4185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r>
              <a:rPr lang="en-US"/>
              <a:t>2020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72BEABEA-D3B6-4E52-AEE9-F32456A14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815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EABEA-D3B6-4E52-AEE9-F32456A14894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16051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BEABEA-D3B6-4E52-AEE9-F32456A1489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8843" indent="-288017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52066" indent="-230413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12893" indent="-230413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73720" indent="-230413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34546" indent="-2304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95374" indent="-2304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56199" indent="-2304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917026" indent="-2304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62C099-27F1-4C9C-BCF5-28A63FD3B316}" type="slidenum">
              <a:rPr lang="en-US" sz="1200">
                <a:latin typeface="Arial" charset="0"/>
              </a:rPr>
              <a:pPr eaLnBrk="1" hangingPunct="1"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771024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EABEA-D3B6-4E52-AEE9-F32456A14894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411783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BEABEA-D3B6-4E52-AEE9-F32456A148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28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BEABEA-D3B6-4E52-AEE9-F32456A1489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8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A77DF-D426-4761-B138-8CF3612F006B}" type="slidenum">
              <a:rPr lang="en-US"/>
              <a:pPr/>
              <a:t>34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441341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4007068" y="8893297"/>
            <a:ext cx="3068371" cy="4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4" tIns="45793" rIns="91584" bIns="45793" anchor="b"/>
          <a:lstStyle>
            <a:lvl1pPr defTabSz="9001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01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01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01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01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E07CA9C-DB05-4F55-89D7-574A9345D89F}" type="slidenum">
              <a:rPr lang="en-US" sz="1200"/>
              <a:pPr algn="r" eaLnBrk="1" hangingPunct="1"/>
              <a:t>36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584" tIns="45793" rIns="91584" bIns="457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217927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4007068" y="8893297"/>
            <a:ext cx="3068371" cy="4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4" tIns="45793" rIns="91584" bIns="45793" anchor="b"/>
          <a:lstStyle>
            <a:lvl1pPr defTabSz="9001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01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01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01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01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DBCFE3D-7CAF-4CDC-A263-9A42BDEE322A}" type="slidenum">
              <a:rPr lang="en-US" sz="1200"/>
              <a:pPr algn="r" eaLnBrk="1" hangingPunct="1"/>
              <a:t>37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584" tIns="45793" rIns="91584" bIns="457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346690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BEABEA-D3B6-4E52-AEE9-F32456A1489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2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C87-927A-45D7-8299-5A5AF20E2D23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2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6074-88FB-4C9D-A8F0-4CCBBCF0904E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9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A8FE-4DB1-45D7-97A8-0A47AF75E52D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2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9B65-ED53-4CFA-BF9E-7B3B0511F0CA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C78-94A9-4F11-B25B-CD6FF5BCE91B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1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8B74-AC96-45A0-9524-3B675E8D48F0}" type="datetime1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0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A909-109D-4DF4-8A49-8FD420D1E6A2}" type="datetime1">
              <a:rPr lang="en-US" smtClean="0"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1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B519-19E3-466F-BB36-081C5219173F}" type="datetime1">
              <a:rPr lang="en-US" smtClean="0"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BB44-245B-4629-8D8A-C6EA8E74A8F0}" type="datetime1">
              <a:rPr lang="en-US" smtClean="0"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EFE5-89BF-483C-8DA5-4FCE6B128D23}" type="datetime1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4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2F0E-130A-41E7-904B-78B0AF92D320}" type="datetime1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3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1A98A-CA92-4449-A7DE-8A54A5A1BC11}" type="datetime1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82D3-4228-4945-97AA-41248B23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5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ilson@clems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lindabnilson.com/" TargetMode="External"/><Relationship Id="rId4" Type="http://schemas.openxmlformats.org/officeDocument/2006/relationships/hyperlink" Target="http://www.linkedin.com/in/lindabnils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077200" cy="2209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5500" b="1" dirty="0">
                <a:solidFill>
                  <a:srgbClr val="FFCC00"/>
                </a:solidFill>
                <a:latin typeface="Segoe UI Light" pitchFamily="34" charset="0"/>
              </a:rPr>
              <a:t>Self-Regulated Learning:</a:t>
            </a:r>
          </a:p>
          <a:p>
            <a:pPr>
              <a:spcBef>
                <a:spcPts val="0"/>
              </a:spcBef>
              <a:defRPr/>
            </a:pPr>
            <a:r>
              <a:rPr lang="en-US" sz="4700" b="1" dirty="0">
                <a:solidFill>
                  <a:srgbClr val="FFC000"/>
                </a:solidFill>
                <a:latin typeface="Segoe UI Light" panose="020B0502040204020203" pitchFamily="34" charset="0"/>
                <a:cs typeface="Segoe UI Semilight" panose="020B0402040204020203" pitchFamily="34" charset="0"/>
              </a:rPr>
              <a:t>Active Learning on the Inside</a:t>
            </a:r>
            <a:r>
              <a:rPr lang="en-US" sz="5000" dirty="0">
                <a:solidFill>
                  <a:srgbClr val="FFC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en-US" sz="5000" dirty="0">
              <a:solidFill>
                <a:srgbClr val="FFC000"/>
              </a:solidFill>
              <a:latin typeface="Segoe UI Semilight" panose="020B0402040204020203" pitchFamily="34" charset="0"/>
              <a:ea typeface="+mj-ea"/>
              <a:cs typeface="Segoe UI Semilight" panose="020B04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114800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latin typeface="Arial Narrow" pitchFamily="34" charset="0"/>
              </a:rPr>
              <a:t>Linda B. Nilson, Ph.D.</a:t>
            </a:r>
            <a:endParaRPr lang="en-US" sz="2400" dirty="0"/>
          </a:p>
          <a:p>
            <a:pPr marL="36512" indent="0" algn="ctr">
              <a:lnSpc>
                <a:spcPct val="80000"/>
              </a:lnSpc>
              <a:buNone/>
            </a:pPr>
            <a:r>
              <a:rPr lang="en-US" altLang="en-US" sz="2200" dirty="0">
                <a:latin typeface="Arial Narrow" panose="020B0606020202030204" pitchFamily="34" charset="0"/>
              </a:rPr>
              <a:t>Director Emerita, Office of Teaching Effectiveness and Innovation</a:t>
            </a:r>
          </a:p>
          <a:p>
            <a:pPr marL="36512" indent="0" algn="ctr">
              <a:lnSpc>
                <a:spcPct val="80000"/>
              </a:lnSpc>
              <a:buNone/>
            </a:pPr>
            <a:r>
              <a:rPr lang="en-US" altLang="en-US" sz="2200" dirty="0">
                <a:latin typeface="Arial Narrow" panose="020B0606020202030204" pitchFamily="34" charset="0"/>
              </a:rPr>
              <a:t>Clemson University</a:t>
            </a:r>
          </a:p>
          <a:p>
            <a:pPr marL="36512" indent="0" algn="ctr">
              <a:lnSpc>
                <a:spcPct val="80000"/>
              </a:lnSpc>
              <a:buNone/>
            </a:pPr>
            <a:r>
              <a:rPr lang="en-US" altLang="en-US" sz="2200" dirty="0">
                <a:latin typeface="Arial Narrow" panose="020B0606020202030204" pitchFamily="34" charset="0"/>
              </a:rPr>
              <a:t>864-261-9200 * </a:t>
            </a:r>
            <a:r>
              <a:rPr lang="en-US" altLang="en-US" sz="2200" dirty="0">
                <a:solidFill>
                  <a:schemeClr val="tx2"/>
                </a:solidFill>
                <a:latin typeface="Arial Narrow" panose="020B0606020202030204" pitchFamily="34" charset="0"/>
                <a:hlinkClick r:id="rId3"/>
              </a:rPr>
              <a:t>nilson@clemson.edu</a:t>
            </a:r>
            <a:r>
              <a:rPr lang="en-US" altLang="en-US" sz="2200" dirty="0">
                <a:solidFill>
                  <a:schemeClr val="tx2"/>
                </a:solidFill>
                <a:latin typeface="Arial Narrow" panose="020B0606020202030204" pitchFamily="34" charset="0"/>
              </a:rPr>
              <a:t>  </a:t>
            </a:r>
          </a:p>
          <a:p>
            <a:pPr marL="36512" indent="0" algn="ctr">
              <a:lnSpc>
                <a:spcPct val="80000"/>
              </a:lnSpc>
              <a:buNone/>
            </a:pPr>
            <a:r>
              <a:rPr lang="en-US" altLang="en-US" sz="2200" u="sng" dirty="0">
                <a:solidFill>
                  <a:schemeClr val="tx2"/>
                </a:solidFill>
                <a:latin typeface="Arial Narrow" panose="020B0606020202030204" pitchFamily="34" charset="0"/>
                <a:hlinkClick r:id="rId4"/>
              </a:rPr>
              <a:t>www.linkedin.com/in/lindabnilson</a:t>
            </a:r>
            <a:r>
              <a:rPr lang="en-US" altLang="en-US" sz="2200" dirty="0">
                <a:solidFill>
                  <a:schemeClr val="tx2"/>
                </a:solidFill>
                <a:latin typeface="Arial Narrow" panose="020B0606020202030204" pitchFamily="34" charset="0"/>
              </a:rPr>
              <a:t> * </a:t>
            </a:r>
            <a:r>
              <a:rPr lang="en-US" altLang="en-US" sz="2200" dirty="0">
                <a:solidFill>
                  <a:schemeClr val="tx2"/>
                </a:solidFill>
                <a:latin typeface="Arial Narrow" panose="020B0606020202030204" pitchFamily="34" charset="0"/>
                <a:hlinkClick r:id="rId5"/>
              </a:rPr>
              <a:t>www.lindabnilson.com</a:t>
            </a:r>
            <a:endParaRPr lang="en-US" altLang="en-US" sz="22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36512" indent="0" algn="ctr">
              <a:lnSpc>
                <a:spcPct val="80000"/>
              </a:lnSpc>
              <a:buNone/>
            </a:pPr>
            <a:endParaRPr lang="en-US" altLang="en-US" sz="22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37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4321"/>
            <a:ext cx="7772400" cy="1143000"/>
          </a:xfrm>
        </p:spPr>
        <p:txBody>
          <a:bodyPr/>
          <a:lstStyle/>
          <a:p>
            <a:r>
              <a:rPr lang="en-US" sz="6600" dirty="0">
                <a:solidFill>
                  <a:srgbClr val="FFCC00"/>
                </a:solidFill>
                <a:latin typeface="Segoe UI Light" pitchFamily="34" charset="0"/>
              </a:rPr>
              <a:t>Benefits to Students</a:t>
            </a:r>
          </a:p>
        </p:txBody>
      </p:sp>
      <p:grpSp>
        <p:nvGrpSpPr>
          <p:cNvPr id="10251" name="Group 10250"/>
          <p:cNvGrpSpPr/>
          <p:nvPr/>
        </p:nvGrpSpPr>
        <p:grpSpPr>
          <a:xfrm>
            <a:off x="3232489" y="4061233"/>
            <a:ext cx="2305758" cy="2566197"/>
            <a:chOff x="3232489" y="4061233"/>
            <a:chExt cx="2305758" cy="2566197"/>
          </a:xfrm>
          <a:solidFill>
            <a:schemeClr val="accent6">
              <a:lumMod val="75000"/>
            </a:schemeClr>
          </a:solidFill>
        </p:grpSpPr>
        <p:grpSp>
          <p:nvGrpSpPr>
            <p:cNvPr id="38" name="Group 37"/>
            <p:cNvGrpSpPr/>
            <p:nvPr/>
          </p:nvGrpSpPr>
          <p:grpSpPr>
            <a:xfrm rot="21115255">
              <a:off x="4204997" y="4061233"/>
              <a:ext cx="1263238" cy="1980545"/>
              <a:chOff x="5586980" y="4107170"/>
              <a:chExt cx="1263238" cy="1980545"/>
            </a:xfrm>
            <a:grpFill/>
          </p:grpSpPr>
          <p:sp>
            <p:nvSpPr>
              <p:cNvPr id="15" name="Isosceles Triangle 10"/>
              <p:cNvSpPr/>
              <p:nvPr/>
            </p:nvSpPr>
            <p:spPr bwMode="auto">
              <a:xfrm rot="2367386">
                <a:off x="5586980" y="4521769"/>
                <a:ext cx="474711" cy="1565946"/>
              </a:xfrm>
              <a:custGeom>
                <a:avLst/>
                <a:gdLst>
                  <a:gd name="connsiteX0" fmla="*/ 220980 w 441960"/>
                  <a:gd name="connsiteY0" fmla="*/ 1088131 h 1088131"/>
                  <a:gd name="connsiteX1" fmla="*/ 1722 w 441960"/>
                  <a:gd name="connsiteY1" fmla="*/ 170364 h 1088131"/>
                  <a:gd name="connsiteX2" fmla="*/ 0 w 441960"/>
                  <a:gd name="connsiteY2" fmla="*/ 170364 h 1088131"/>
                  <a:gd name="connsiteX3" fmla="*/ 1220 w 441960"/>
                  <a:gd name="connsiteY3" fmla="*/ 168262 h 1088131"/>
                  <a:gd name="connsiteX4" fmla="*/ 0 w 441960"/>
                  <a:gd name="connsiteY4" fmla="*/ 163158 h 1088131"/>
                  <a:gd name="connsiteX5" fmla="*/ 4180 w 441960"/>
                  <a:gd name="connsiteY5" fmla="*/ 163158 h 1088131"/>
                  <a:gd name="connsiteX6" fmla="*/ 211912 w 441960"/>
                  <a:gd name="connsiteY6" fmla="*/ 0 h 1088131"/>
                  <a:gd name="connsiteX7" fmla="*/ 437781 w 441960"/>
                  <a:gd name="connsiteY7" fmla="*/ 163158 h 1088131"/>
                  <a:gd name="connsiteX8" fmla="*/ 441960 w 441960"/>
                  <a:gd name="connsiteY8" fmla="*/ 163158 h 1088131"/>
                  <a:gd name="connsiteX9" fmla="*/ 440741 w 441960"/>
                  <a:gd name="connsiteY9" fmla="*/ 168262 h 1088131"/>
                  <a:gd name="connsiteX10" fmla="*/ 441960 w 441960"/>
                  <a:gd name="connsiteY10" fmla="*/ 170364 h 1088131"/>
                  <a:gd name="connsiteX11" fmla="*/ 440239 w 441960"/>
                  <a:gd name="connsiteY11" fmla="*/ 170364 h 1088131"/>
                  <a:gd name="connsiteX12" fmla="*/ 220980 w 441960"/>
                  <a:gd name="connsiteY12" fmla="*/ 1088131 h 1088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1960" h="1088131">
                    <a:moveTo>
                      <a:pt x="220980" y="1088131"/>
                    </a:moveTo>
                    <a:lnTo>
                      <a:pt x="1722" y="170364"/>
                    </a:lnTo>
                    <a:lnTo>
                      <a:pt x="0" y="170364"/>
                    </a:lnTo>
                    <a:lnTo>
                      <a:pt x="1220" y="168262"/>
                    </a:lnTo>
                    <a:lnTo>
                      <a:pt x="0" y="163158"/>
                    </a:lnTo>
                    <a:lnTo>
                      <a:pt x="4180" y="163158"/>
                    </a:lnTo>
                    <a:lnTo>
                      <a:pt x="211912" y="0"/>
                    </a:lnTo>
                    <a:lnTo>
                      <a:pt x="437781" y="163158"/>
                    </a:lnTo>
                    <a:lnTo>
                      <a:pt x="441960" y="163158"/>
                    </a:lnTo>
                    <a:lnTo>
                      <a:pt x="440741" y="168262"/>
                    </a:lnTo>
                    <a:lnTo>
                      <a:pt x="441960" y="170364"/>
                    </a:lnTo>
                    <a:lnTo>
                      <a:pt x="440239" y="170364"/>
                    </a:lnTo>
                    <a:lnTo>
                      <a:pt x="220980" y="1088131"/>
                    </a:lnTo>
                    <a:close/>
                  </a:path>
                </a:pathLst>
              </a:custGeom>
              <a:grp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715000" y="5185559"/>
                <a:ext cx="119183" cy="119183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5774591" y="5070430"/>
                <a:ext cx="119183" cy="119183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5865319" y="4951247"/>
                <a:ext cx="119183" cy="119183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>
                <a:off x="5924910" y="4823227"/>
                <a:ext cx="119183" cy="119183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5646243" y="5382771"/>
                <a:ext cx="59591" cy="59591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6084153" y="5029200"/>
                <a:ext cx="119183" cy="119183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Connector 26"/>
              <p:cNvCxnSpPr>
                <a:stCxn id="15" idx="6"/>
              </p:cNvCxnSpPr>
              <p:nvPr/>
            </p:nvCxnSpPr>
            <p:spPr bwMode="auto">
              <a:xfrm flipV="1">
                <a:off x="6314388" y="4291741"/>
                <a:ext cx="190785" cy="402272"/>
              </a:xfrm>
              <a:prstGeom prst="line">
                <a:avLst/>
              </a:prstGeom>
              <a:grp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flipV="1">
                <a:off x="6324600" y="4191000"/>
                <a:ext cx="304800" cy="497131"/>
              </a:xfrm>
              <a:prstGeom prst="line">
                <a:avLst/>
              </a:prstGeom>
              <a:grp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Straight Connector 33"/>
              <p:cNvCxnSpPr>
                <a:stCxn id="15" idx="6"/>
              </p:cNvCxnSpPr>
              <p:nvPr/>
            </p:nvCxnSpPr>
            <p:spPr bwMode="auto">
              <a:xfrm flipV="1">
                <a:off x="6314388" y="4291741"/>
                <a:ext cx="467412" cy="402272"/>
              </a:xfrm>
              <a:prstGeom prst="line">
                <a:avLst/>
              </a:prstGeom>
              <a:grp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Straight Connector 35"/>
              <p:cNvCxnSpPr>
                <a:stCxn id="15" idx="6"/>
              </p:cNvCxnSpPr>
              <p:nvPr/>
            </p:nvCxnSpPr>
            <p:spPr bwMode="auto">
              <a:xfrm flipV="1">
                <a:off x="6314388" y="4114800"/>
                <a:ext cx="467412" cy="579213"/>
              </a:xfrm>
              <a:prstGeom prst="line">
                <a:avLst/>
              </a:prstGeom>
              <a:grp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rot="484745" flipV="1">
                <a:off x="6572312" y="4419029"/>
                <a:ext cx="152400" cy="73637"/>
              </a:xfrm>
              <a:prstGeom prst="line">
                <a:avLst/>
              </a:prstGeom>
              <a:grp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 rot="484745" flipV="1">
                <a:off x="6697818" y="4174709"/>
                <a:ext cx="152400" cy="73637"/>
              </a:xfrm>
              <a:prstGeom prst="line">
                <a:avLst/>
              </a:prstGeom>
              <a:grp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rot="484745">
                <a:off x="6408627" y="4282851"/>
                <a:ext cx="37571" cy="171610"/>
              </a:xfrm>
              <a:prstGeom prst="line">
                <a:avLst/>
              </a:prstGeom>
              <a:grp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rot="484745">
                <a:off x="6547916" y="4107170"/>
                <a:ext cx="37571" cy="171610"/>
              </a:xfrm>
              <a:prstGeom prst="line">
                <a:avLst/>
              </a:prstGeom>
              <a:grp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0" name="Rectangle 119"/>
            <p:cNvSpPr/>
            <p:nvPr/>
          </p:nvSpPr>
          <p:spPr>
            <a:xfrm>
              <a:off x="3232489" y="6104210"/>
              <a:ext cx="2305758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latin typeface="Arial Narrow" pitchFamily="34" charset="0"/>
                </a:rPr>
                <a:t>Motivation</a:t>
              </a:r>
            </a:p>
          </p:txBody>
        </p:sp>
      </p:grpSp>
      <p:grpSp>
        <p:nvGrpSpPr>
          <p:cNvPr id="10249" name="Group 10248"/>
          <p:cNvGrpSpPr/>
          <p:nvPr/>
        </p:nvGrpSpPr>
        <p:grpSpPr>
          <a:xfrm>
            <a:off x="745161" y="4144950"/>
            <a:ext cx="2305758" cy="2482480"/>
            <a:chOff x="836535" y="4144950"/>
            <a:chExt cx="2305758" cy="2482480"/>
          </a:xfrm>
          <a:solidFill>
            <a:srgbClr val="FF0000"/>
          </a:solidFill>
        </p:grpSpPr>
        <p:grpSp>
          <p:nvGrpSpPr>
            <p:cNvPr id="9" name="Group 8"/>
            <p:cNvGrpSpPr/>
            <p:nvPr/>
          </p:nvGrpSpPr>
          <p:grpSpPr>
            <a:xfrm>
              <a:off x="1550324" y="4144950"/>
              <a:ext cx="878180" cy="1826491"/>
              <a:chOff x="6019800" y="4301639"/>
              <a:chExt cx="1021080" cy="2123704"/>
            </a:xfrm>
            <a:grpFill/>
          </p:grpSpPr>
          <p:sp>
            <p:nvSpPr>
              <p:cNvPr id="6" name="Oval 5"/>
              <p:cNvSpPr/>
              <p:nvPr/>
            </p:nvSpPr>
            <p:spPr bwMode="auto">
              <a:xfrm>
                <a:off x="6019800" y="5029200"/>
                <a:ext cx="1021080" cy="1396143"/>
              </a:xfrm>
              <a:custGeom>
                <a:avLst/>
                <a:gdLst/>
                <a:ahLst/>
                <a:cxnLst/>
                <a:rect l="l" t="t" r="r" b="b"/>
                <a:pathLst>
                  <a:path w="838200" h="1015143">
                    <a:moveTo>
                      <a:pt x="419100" y="0"/>
                    </a:moveTo>
                    <a:cubicBezTo>
                      <a:pt x="650563" y="0"/>
                      <a:pt x="838200" y="340273"/>
                      <a:pt x="838200" y="760021"/>
                    </a:cubicBezTo>
                    <a:cubicBezTo>
                      <a:pt x="838200" y="849643"/>
                      <a:pt x="829646" y="935642"/>
                      <a:pt x="812234" y="1015143"/>
                    </a:cubicBezTo>
                    <a:lnTo>
                      <a:pt x="25966" y="1015143"/>
                    </a:lnTo>
                    <a:cubicBezTo>
                      <a:pt x="8554" y="935642"/>
                      <a:pt x="0" y="849643"/>
                      <a:pt x="0" y="760021"/>
                    </a:cubicBezTo>
                    <a:cubicBezTo>
                      <a:pt x="0" y="340273"/>
                      <a:pt x="187637" y="0"/>
                      <a:pt x="419100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Isosceles Triangle 7"/>
              <p:cNvSpPr/>
              <p:nvPr/>
            </p:nvSpPr>
            <p:spPr bwMode="auto">
              <a:xfrm rot="10800000">
                <a:off x="6424097" y="5242411"/>
                <a:ext cx="212486" cy="183178"/>
              </a:xfrm>
              <a:prstGeom prst="triangle">
                <a:avLst/>
              </a:prstGeom>
              <a:grp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 bwMode="auto">
              <a:xfrm rot="10800000">
                <a:off x="6371419" y="5435957"/>
                <a:ext cx="317842" cy="743864"/>
              </a:xfrm>
              <a:custGeom>
                <a:avLst/>
                <a:gdLst/>
                <a:ahLst/>
                <a:cxnLst/>
                <a:rect l="l" t="t" r="r" b="b"/>
                <a:pathLst>
                  <a:path w="441960" h="1298767">
                    <a:moveTo>
                      <a:pt x="220980" y="1298767"/>
                    </a:moveTo>
                    <a:lnTo>
                      <a:pt x="1722" y="381000"/>
                    </a:lnTo>
                    <a:lnTo>
                      <a:pt x="0" y="381000"/>
                    </a:lnTo>
                    <a:lnTo>
                      <a:pt x="1220" y="378898"/>
                    </a:lnTo>
                    <a:lnTo>
                      <a:pt x="0" y="373794"/>
                    </a:lnTo>
                    <a:lnTo>
                      <a:pt x="4180" y="373794"/>
                    </a:lnTo>
                    <a:lnTo>
                      <a:pt x="220980" y="0"/>
                    </a:lnTo>
                    <a:lnTo>
                      <a:pt x="437781" y="373794"/>
                    </a:lnTo>
                    <a:lnTo>
                      <a:pt x="441960" y="373794"/>
                    </a:lnTo>
                    <a:lnTo>
                      <a:pt x="440741" y="378898"/>
                    </a:lnTo>
                    <a:lnTo>
                      <a:pt x="441960" y="381000"/>
                    </a:lnTo>
                    <a:lnTo>
                      <a:pt x="440239" y="381000"/>
                    </a:lnTo>
                    <a:close/>
                  </a:path>
                </a:pathLst>
              </a:custGeom>
              <a:grp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 bwMode="auto">
              <a:xfrm>
                <a:off x="6073140" y="4301639"/>
                <a:ext cx="914400" cy="914400"/>
              </a:xfrm>
              <a:prstGeom prst="ellipse">
                <a:avLst/>
              </a:prstGeom>
              <a:grp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836535" y="6104210"/>
              <a:ext cx="2305758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latin typeface="Arial Narrow" pitchFamily="34" charset="0"/>
                </a:rPr>
                <a:t>Professionalism</a:t>
              </a:r>
            </a:p>
          </p:txBody>
        </p:sp>
      </p:grpSp>
      <p:grpSp>
        <p:nvGrpSpPr>
          <p:cNvPr id="10248" name="Group 10247"/>
          <p:cNvGrpSpPr/>
          <p:nvPr/>
        </p:nvGrpSpPr>
        <p:grpSpPr>
          <a:xfrm>
            <a:off x="5734108" y="1450787"/>
            <a:ext cx="2659264" cy="2397717"/>
            <a:chOff x="5734108" y="1333623"/>
            <a:chExt cx="2659264" cy="2397717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115" name="Group 114"/>
            <p:cNvGrpSpPr/>
            <p:nvPr/>
          </p:nvGrpSpPr>
          <p:grpSpPr>
            <a:xfrm>
              <a:off x="6187584" y="1333623"/>
              <a:ext cx="1752312" cy="1293779"/>
              <a:chOff x="-1990725" y="1289050"/>
              <a:chExt cx="1752312" cy="1293779"/>
            </a:xfrm>
            <a:grpFill/>
          </p:grpSpPr>
          <p:grpSp>
            <p:nvGrpSpPr>
              <p:cNvPr id="104" name="Group 103"/>
              <p:cNvGrpSpPr/>
              <p:nvPr/>
            </p:nvGrpSpPr>
            <p:grpSpPr>
              <a:xfrm>
                <a:off x="-1990725" y="2283146"/>
                <a:ext cx="1752312" cy="299683"/>
                <a:chOff x="-1990725" y="2186444"/>
                <a:chExt cx="2317750" cy="396385"/>
              </a:xfrm>
              <a:grpFill/>
            </p:grpSpPr>
            <p:sp>
              <p:nvSpPr>
                <p:cNvPr id="75" name="Freeform 74"/>
                <p:cNvSpPr/>
                <p:nvPr/>
              </p:nvSpPr>
              <p:spPr bwMode="auto">
                <a:xfrm>
                  <a:off x="-1990725" y="2526733"/>
                  <a:ext cx="2317750" cy="56096"/>
                </a:xfrm>
                <a:custGeom>
                  <a:avLst/>
                  <a:gdLst>
                    <a:gd name="connsiteX0" fmla="*/ 0 w 2317750"/>
                    <a:gd name="connsiteY0" fmla="*/ 41275 h 41275"/>
                    <a:gd name="connsiteX1" fmla="*/ 996950 w 2317750"/>
                    <a:gd name="connsiteY1" fmla="*/ 0 h 41275"/>
                    <a:gd name="connsiteX2" fmla="*/ 1333500 w 2317750"/>
                    <a:gd name="connsiteY2" fmla="*/ 3175 h 41275"/>
                    <a:gd name="connsiteX3" fmla="*/ 2317750 w 2317750"/>
                    <a:gd name="connsiteY3" fmla="*/ 41275 h 41275"/>
                    <a:gd name="connsiteX0" fmla="*/ 0 w 2317750"/>
                    <a:gd name="connsiteY0" fmla="*/ 41275 h 47632"/>
                    <a:gd name="connsiteX1" fmla="*/ 996950 w 2317750"/>
                    <a:gd name="connsiteY1" fmla="*/ 0 h 47632"/>
                    <a:gd name="connsiteX2" fmla="*/ 1333500 w 2317750"/>
                    <a:gd name="connsiteY2" fmla="*/ 3175 h 47632"/>
                    <a:gd name="connsiteX3" fmla="*/ 2317750 w 2317750"/>
                    <a:gd name="connsiteY3" fmla="*/ 41275 h 47632"/>
                    <a:gd name="connsiteX0" fmla="*/ 0 w 2317750"/>
                    <a:gd name="connsiteY0" fmla="*/ 41275 h 69756"/>
                    <a:gd name="connsiteX1" fmla="*/ 996950 w 2317750"/>
                    <a:gd name="connsiteY1" fmla="*/ 0 h 69756"/>
                    <a:gd name="connsiteX2" fmla="*/ 1333500 w 2317750"/>
                    <a:gd name="connsiteY2" fmla="*/ 3175 h 69756"/>
                    <a:gd name="connsiteX3" fmla="*/ 2317750 w 2317750"/>
                    <a:gd name="connsiteY3" fmla="*/ 41275 h 69756"/>
                    <a:gd name="connsiteX0" fmla="*/ 0 w 2317750"/>
                    <a:gd name="connsiteY0" fmla="*/ 41275 h 66495"/>
                    <a:gd name="connsiteX1" fmla="*/ 996950 w 2317750"/>
                    <a:gd name="connsiteY1" fmla="*/ 0 h 66495"/>
                    <a:gd name="connsiteX2" fmla="*/ 1333500 w 2317750"/>
                    <a:gd name="connsiteY2" fmla="*/ 3175 h 66495"/>
                    <a:gd name="connsiteX3" fmla="*/ 2317750 w 2317750"/>
                    <a:gd name="connsiteY3" fmla="*/ 41275 h 66495"/>
                    <a:gd name="connsiteX0" fmla="*/ 0 w 2317750"/>
                    <a:gd name="connsiteY0" fmla="*/ 41275 h 56096"/>
                    <a:gd name="connsiteX1" fmla="*/ 996950 w 2317750"/>
                    <a:gd name="connsiteY1" fmla="*/ 0 h 56096"/>
                    <a:gd name="connsiteX2" fmla="*/ 1333500 w 2317750"/>
                    <a:gd name="connsiteY2" fmla="*/ 3175 h 56096"/>
                    <a:gd name="connsiteX3" fmla="*/ 2317750 w 2317750"/>
                    <a:gd name="connsiteY3" fmla="*/ 41275 h 56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17750" h="56096">
                      <a:moveTo>
                        <a:pt x="0" y="41275"/>
                      </a:moveTo>
                      <a:lnTo>
                        <a:pt x="996950" y="0"/>
                      </a:lnTo>
                      <a:cubicBezTo>
                        <a:pt x="997214" y="79640"/>
                        <a:pt x="1333236" y="68792"/>
                        <a:pt x="1333500" y="3175"/>
                      </a:cubicBezTo>
                      <a:lnTo>
                        <a:pt x="2317750" y="41275"/>
                      </a:lnTo>
                    </a:path>
                  </a:pathLst>
                </a:custGeom>
                <a:grpFill/>
                <a:ln w="381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9" name="Group 78"/>
                <p:cNvGrpSpPr/>
                <p:nvPr/>
              </p:nvGrpSpPr>
              <p:grpSpPr>
                <a:xfrm>
                  <a:off x="-1969294" y="2186911"/>
                  <a:ext cx="1133475" cy="356265"/>
                  <a:chOff x="-1969294" y="2186911"/>
                  <a:chExt cx="1133475" cy="356265"/>
                </a:xfrm>
                <a:grpFill/>
              </p:grpSpPr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-1969294" y="2421997"/>
                    <a:ext cx="1131093" cy="121179"/>
                    <a:chOff x="-1969293" y="2421997"/>
                    <a:chExt cx="1054892" cy="121179"/>
                  </a:xfrm>
                  <a:grpFill/>
                </p:grpSpPr>
                <p:sp>
                  <p:nvSpPr>
                    <p:cNvPr id="76" name="Freeform 75"/>
                    <p:cNvSpPr/>
                    <p:nvPr/>
                  </p:nvSpPr>
                  <p:spPr bwMode="auto">
                    <a:xfrm>
                      <a:off x="-1969293" y="2461280"/>
                      <a:ext cx="1042988" cy="81896"/>
                    </a:xfrm>
                    <a:custGeom>
                      <a:avLst/>
                      <a:gdLst>
                        <a:gd name="connsiteX0" fmla="*/ 1045369 w 1045369"/>
                        <a:gd name="connsiteY0" fmla="*/ 54769 h 54769"/>
                        <a:gd name="connsiteX1" fmla="*/ 0 w 1045369"/>
                        <a:gd name="connsiteY1" fmla="*/ 0 h 54769"/>
                        <a:gd name="connsiteX0" fmla="*/ 1045369 w 1045369"/>
                        <a:gd name="connsiteY0" fmla="*/ 90835 h 90835"/>
                        <a:gd name="connsiteX1" fmla="*/ 0 w 1045369"/>
                        <a:gd name="connsiteY1" fmla="*/ 36066 h 90835"/>
                        <a:gd name="connsiteX0" fmla="*/ 1042988 w 1042988"/>
                        <a:gd name="connsiteY0" fmla="*/ 81896 h 81896"/>
                        <a:gd name="connsiteX1" fmla="*/ 0 w 1042988"/>
                        <a:gd name="connsiteY1" fmla="*/ 55702 h 818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042988" h="81896">
                          <a:moveTo>
                            <a:pt x="1042988" y="81896"/>
                          </a:moveTo>
                          <a:cubicBezTo>
                            <a:pt x="704057" y="-95904"/>
                            <a:pt x="348456" y="73958"/>
                            <a:pt x="0" y="55702"/>
                          </a:cubicBezTo>
                        </a:path>
                      </a:pathLst>
                    </a:custGeom>
                    <a:grp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1" name="Freeform 80"/>
                    <p:cNvSpPr/>
                    <p:nvPr/>
                  </p:nvSpPr>
                  <p:spPr bwMode="auto">
                    <a:xfrm>
                      <a:off x="-1957389" y="2447544"/>
                      <a:ext cx="1040607" cy="95165"/>
                    </a:xfrm>
                    <a:custGeom>
                      <a:avLst/>
                      <a:gdLst>
                        <a:gd name="connsiteX0" fmla="*/ 1045369 w 1045369"/>
                        <a:gd name="connsiteY0" fmla="*/ 54769 h 54769"/>
                        <a:gd name="connsiteX1" fmla="*/ 0 w 1045369"/>
                        <a:gd name="connsiteY1" fmla="*/ 0 h 54769"/>
                        <a:gd name="connsiteX0" fmla="*/ 1045369 w 1045369"/>
                        <a:gd name="connsiteY0" fmla="*/ 90835 h 90835"/>
                        <a:gd name="connsiteX1" fmla="*/ 0 w 1045369"/>
                        <a:gd name="connsiteY1" fmla="*/ 36066 h 90835"/>
                        <a:gd name="connsiteX0" fmla="*/ 1042988 w 1042988"/>
                        <a:gd name="connsiteY0" fmla="*/ 81896 h 81896"/>
                        <a:gd name="connsiteX1" fmla="*/ 0 w 1042988"/>
                        <a:gd name="connsiteY1" fmla="*/ 55702 h 81896"/>
                        <a:gd name="connsiteX0" fmla="*/ 1040607 w 1040607"/>
                        <a:gd name="connsiteY0" fmla="*/ 95165 h 95165"/>
                        <a:gd name="connsiteX1" fmla="*/ 0 w 1040607"/>
                        <a:gd name="connsiteY1" fmla="*/ 28490 h 951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040607" h="95165">
                          <a:moveTo>
                            <a:pt x="1040607" y="95165"/>
                          </a:moveTo>
                          <a:cubicBezTo>
                            <a:pt x="701676" y="-82635"/>
                            <a:pt x="348456" y="46746"/>
                            <a:pt x="0" y="28490"/>
                          </a:cubicBezTo>
                        </a:path>
                      </a:pathLst>
                    </a:cu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2" name="Freeform 81"/>
                    <p:cNvSpPr/>
                    <p:nvPr/>
                  </p:nvSpPr>
                  <p:spPr bwMode="auto">
                    <a:xfrm>
                      <a:off x="-1955008" y="2421997"/>
                      <a:ext cx="1040607" cy="116278"/>
                    </a:xfrm>
                    <a:custGeom>
                      <a:avLst/>
                      <a:gdLst>
                        <a:gd name="connsiteX0" fmla="*/ 1045369 w 1045369"/>
                        <a:gd name="connsiteY0" fmla="*/ 54769 h 54769"/>
                        <a:gd name="connsiteX1" fmla="*/ 0 w 1045369"/>
                        <a:gd name="connsiteY1" fmla="*/ 0 h 54769"/>
                        <a:gd name="connsiteX0" fmla="*/ 1045369 w 1045369"/>
                        <a:gd name="connsiteY0" fmla="*/ 90835 h 90835"/>
                        <a:gd name="connsiteX1" fmla="*/ 0 w 1045369"/>
                        <a:gd name="connsiteY1" fmla="*/ 36066 h 90835"/>
                        <a:gd name="connsiteX0" fmla="*/ 1042988 w 1042988"/>
                        <a:gd name="connsiteY0" fmla="*/ 81896 h 81896"/>
                        <a:gd name="connsiteX1" fmla="*/ 0 w 1042988"/>
                        <a:gd name="connsiteY1" fmla="*/ 55702 h 81896"/>
                        <a:gd name="connsiteX0" fmla="*/ 1040607 w 1040607"/>
                        <a:gd name="connsiteY0" fmla="*/ 95165 h 95165"/>
                        <a:gd name="connsiteX1" fmla="*/ 0 w 1040607"/>
                        <a:gd name="connsiteY1" fmla="*/ 28490 h 95165"/>
                        <a:gd name="connsiteX0" fmla="*/ 1040607 w 1040607"/>
                        <a:gd name="connsiteY0" fmla="*/ 116278 h 116278"/>
                        <a:gd name="connsiteX1" fmla="*/ 0 w 1040607"/>
                        <a:gd name="connsiteY1" fmla="*/ 4359 h 116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040607" h="116278">
                          <a:moveTo>
                            <a:pt x="1040607" y="116278"/>
                          </a:moveTo>
                          <a:cubicBezTo>
                            <a:pt x="701676" y="-61522"/>
                            <a:pt x="348456" y="22615"/>
                            <a:pt x="0" y="4359"/>
                          </a:cubicBezTo>
                        </a:path>
                      </a:pathLst>
                    </a:cu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89" name="Freeform 88"/>
                  <p:cNvSpPr/>
                  <p:nvPr/>
                </p:nvSpPr>
                <p:spPr bwMode="auto">
                  <a:xfrm>
                    <a:off x="-1955006" y="2347218"/>
                    <a:ext cx="1111186" cy="192255"/>
                  </a:xfrm>
                  <a:custGeom>
                    <a:avLst/>
                    <a:gdLst>
                      <a:gd name="connsiteX0" fmla="*/ 1045369 w 1045369"/>
                      <a:gd name="connsiteY0" fmla="*/ 54769 h 54769"/>
                      <a:gd name="connsiteX1" fmla="*/ 0 w 1045369"/>
                      <a:gd name="connsiteY1" fmla="*/ 0 h 54769"/>
                      <a:gd name="connsiteX0" fmla="*/ 1045369 w 1045369"/>
                      <a:gd name="connsiteY0" fmla="*/ 90835 h 90835"/>
                      <a:gd name="connsiteX1" fmla="*/ 0 w 1045369"/>
                      <a:gd name="connsiteY1" fmla="*/ 36066 h 90835"/>
                      <a:gd name="connsiteX0" fmla="*/ 1042988 w 1042988"/>
                      <a:gd name="connsiteY0" fmla="*/ 81896 h 81896"/>
                      <a:gd name="connsiteX1" fmla="*/ 0 w 1042988"/>
                      <a:gd name="connsiteY1" fmla="*/ 55702 h 81896"/>
                      <a:gd name="connsiteX0" fmla="*/ 1049651 w 1049651"/>
                      <a:gd name="connsiteY0" fmla="*/ 200025 h 200025"/>
                      <a:gd name="connsiteX1" fmla="*/ 0 w 1049651"/>
                      <a:gd name="connsiteY1" fmla="*/ 0 h 200025"/>
                      <a:gd name="connsiteX0" fmla="*/ 1049651 w 1049651"/>
                      <a:gd name="connsiteY0" fmla="*/ 206541 h 206541"/>
                      <a:gd name="connsiteX1" fmla="*/ 0 w 1049651"/>
                      <a:gd name="connsiteY1" fmla="*/ 6516 h 206541"/>
                      <a:gd name="connsiteX0" fmla="*/ 1018560 w 1018560"/>
                      <a:gd name="connsiteY0" fmla="*/ 188346 h 188346"/>
                      <a:gd name="connsiteX1" fmla="*/ 0 w 1018560"/>
                      <a:gd name="connsiteY1" fmla="*/ 19278 h 188346"/>
                      <a:gd name="connsiteX0" fmla="*/ 1036327 w 1036327"/>
                      <a:gd name="connsiteY0" fmla="*/ 192255 h 192255"/>
                      <a:gd name="connsiteX1" fmla="*/ 0 w 1036327"/>
                      <a:gd name="connsiteY1" fmla="*/ 16044 h 1922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036327" h="192255">
                        <a:moveTo>
                          <a:pt x="1036327" y="192255"/>
                        </a:moveTo>
                        <a:cubicBezTo>
                          <a:pt x="484196" y="-102226"/>
                          <a:pt x="348456" y="34300"/>
                          <a:pt x="0" y="16044"/>
                        </a:cubicBezTo>
                      </a:path>
                    </a:pathLst>
                  </a:cu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0" name="Freeform 89"/>
                  <p:cNvSpPr/>
                  <p:nvPr/>
                </p:nvSpPr>
                <p:spPr bwMode="auto">
                  <a:xfrm>
                    <a:off x="-1956530" y="2283613"/>
                    <a:ext cx="1111014" cy="255393"/>
                  </a:xfrm>
                  <a:custGeom>
                    <a:avLst/>
                    <a:gdLst>
                      <a:gd name="connsiteX0" fmla="*/ 1045369 w 1045369"/>
                      <a:gd name="connsiteY0" fmla="*/ 54769 h 54769"/>
                      <a:gd name="connsiteX1" fmla="*/ 0 w 1045369"/>
                      <a:gd name="connsiteY1" fmla="*/ 0 h 54769"/>
                      <a:gd name="connsiteX0" fmla="*/ 1045369 w 1045369"/>
                      <a:gd name="connsiteY0" fmla="*/ 90835 h 90835"/>
                      <a:gd name="connsiteX1" fmla="*/ 0 w 1045369"/>
                      <a:gd name="connsiteY1" fmla="*/ 36066 h 90835"/>
                      <a:gd name="connsiteX0" fmla="*/ 1042988 w 1042988"/>
                      <a:gd name="connsiteY0" fmla="*/ 81896 h 81896"/>
                      <a:gd name="connsiteX1" fmla="*/ 0 w 1042988"/>
                      <a:gd name="connsiteY1" fmla="*/ 55702 h 81896"/>
                      <a:gd name="connsiteX0" fmla="*/ 1040607 w 1040607"/>
                      <a:gd name="connsiteY0" fmla="*/ 95165 h 95165"/>
                      <a:gd name="connsiteX1" fmla="*/ 0 w 1040607"/>
                      <a:gd name="connsiteY1" fmla="*/ 28490 h 95165"/>
                      <a:gd name="connsiteX0" fmla="*/ 1036166 w 1036166"/>
                      <a:gd name="connsiteY0" fmla="*/ 240506 h 240506"/>
                      <a:gd name="connsiteX1" fmla="*/ 0 w 1036166"/>
                      <a:gd name="connsiteY1" fmla="*/ 0 h 240506"/>
                      <a:gd name="connsiteX0" fmla="*/ 1036166 w 1036166"/>
                      <a:gd name="connsiteY0" fmla="*/ 240506 h 240506"/>
                      <a:gd name="connsiteX1" fmla="*/ 0 w 1036166"/>
                      <a:gd name="connsiteY1" fmla="*/ 0 h 240506"/>
                      <a:gd name="connsiteX0" fmla="*/ 1036166 w 1036166"/>
                      <a:gd name="connsiteY0" fmla="*/ 255393 h 255393"/>
                      <a:gd name="connsiteX1" fmla="*/ 0 w 1036166"/>
                      <a:gd name="connsiteY1" fmla="*/ 14887 h 2553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036166" h="255393">
                        <a:moveTo>
                          <a:pt x="1036166" y="255393"/>
                        </a:moveTo>
                        <a:cubicBezTo>
                          <a:pt x="648377" y="-15275"/>
                          <a:pt x="419523" y="-19244"/>
                          <a:pt x="0" y="14887"/>
                        </a:cubicBezTo>
                      </a:path>
                    </a:pathLst>
                  </a:cu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1" name="Freeform 90"/>
                  <p:cNvSpPr/>
                  <p:nvPr/>
                </p:nvSpPr>
                <p:spPr bwMode="auto">
                  <a:xfrm>
                    <a:off x="-1923019" y="2186911"/>
                    <a:ext cx="1087200" cy="347662"/>
                  </a:xfrm>
                  <a:custGeom>
                    <a:avLst/>
                    <a:gdLst>
                      <a:gd name="connsiteX0" fmla="*/ 1045369 w 1045369"/>
                      <a:gd name="connsiteY0" fmla="*/ 54769 h 54769"/>
                      <a:gd name="connsiteX1" fmla="*/ 0 w 1045369"/>
                      <a:gd name="connsiteY1" fmla="*/ 0 h 54769"/>
                      <a:gd name="connsiteX0" fmla="*/ 1045369 w 1045369"/>
                      <a:gd name="connsiteY0" fmla="*/ 90835 h 90835"/>
                      <a:gd name="connsiteX1" fmla="*/ 0 w 1045369"/>
                      <a:gd name="connsiteY1" fmla="*/ 36066 h 90835"/>
                      <a:gd name="connsiteX0" fmla="*/ 1042988 w 1042988"/>
                      <a:gd name="connsiteY0" fmla="*/ 81896 h 81896"/>
                      <a:gd name="connsiteX1" fmla="*/ 0 w 1042988"/>
                      <a:gd name="connsiteY1" fmla="*/ 55702 h 81896"/>
                      <a:gd name="connsiteX0" fmla="*/ 1040607 w 1040607"/>
                      <a:gd name="connsiteY0" fmla="*/ 95165 h 95165"/>
                      <a:gd name="connsiteX1" fmla="*/ 0 w 1040607"/>
                      <a:gd name="connsiteY1" fmla="*/ 28490 h 95165"/>
                      <a:gd name="connsiteX0" fmla="*/ 1040607 w 1040607"/>
                      <a:gd name="connsiteY0" fmla="*/ 116278 h 116278"/>
                      <a:gd name="connsiteX1" fmla="*/ 0 w 1040607"/>
                      <a:gd name="connsiteY1" fmla="*/ 4359 h 116278"/>
                      <a:gd name="connsiteX0" fmla="*/ 1042828 w 1042828"/>
                      <a:gd name="connsiteY0" fmla="*/ 285750 h 285750"/>
                      <a:gd name="connsiteX1" fmla="*/ 0 w 1042828"/>
                      <a:gd name="connsiteY1" fmla="*/ 0 h 285750"/>
                      <a:gd name="connsiteX0" fmla="*/ 1042828 w 1042828"/>
                      <a:gd name="connsiteY0" fmla="*/ 285750 h 285750"/>
                      <a:gd name="connsiteX1" fmla="*/ 0 w 1042828"/>
                      <a:gd name="connsiteY1" fmla="*/ 0 h 285750"/>
                      <a:gd name="connsiteX0" fmla="*/ 1013957 w 1013957"/>
                      <a:gd name="connsiteY0" fmla="*/ 347662 h 347662"/>
                      <a:gd name="connsiteX1" fmla="*/ 0 w 1013957"/>
                      <a:gd name="connsiteY1" fmla="*/ 0 h 3476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013957" h="347662">
                        <a:moveTo>
                          <a:pt x="1013957" y="347662"/>
                        </a:moveTo>
                        <a:cubicBezTo>
                          <a:pt x="677247" y="-20638"/>
                          <a:pt x="348456" y="18256"/>
                          <a:pt x="0" y="0"/>
                        </a:cubicBezTo>
                      </a:path>
                    </a:pathLst>
                  </a:cu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93" name="Group 92"/>
                <p:cNvGrpSpPr/>
                <p:nvPr/>
              </p:nvGrpSpPr>
              <p:grpSpPr>
                <a:xfrm flipH="1">
                  <a:off x="-850965" y="2186444"/>
                  <a:ext cx="1133475" cy="356265"/>
                  <a:chOff x="-1969294" y="2186911"/>
                  <a:chExt cx="1133475" cy="356265"/>
                </a:xfrm>
                <a:grpFill/>
              </p:grpSpPr>
              <p:grpSp>
                <p:nvGrpSpPr>
                  <p:cNvPr id="94" name="Group 93"/>
                  <p:cNvGrpSpPr/>
                  <p:nvPr/>
                </p:nvGrpSpPr>
                <p:grpSpPr>
                  <a:xfrm>
                    <a:off x="-1969294" y="2421997"/>
                    <a:ext cx="1131093" cy="121179"/>
                    <a:chOff x="-1969293" y="2421997"/>
                    <a:chExt cx="1054892" cy="121179"/>
                  </a:xfrm>
                  <a:grpFill/>
                </p:grpSpPr>
                <p:sp>
                  <p:nvSpPr>
                    <p:cNvPr id="98" name="Freeform 97"/>
                    <p:cNvSpPr/>
                    <p:nvPr/>
                  </p:nvSpPr>
                  <p:spPr bwMode="auto">
                    <a:xfrm>
                      <a:off x="-1969293" y="2461280"/>
                      <a:ext cx="1042988" cy="81896"/>
                    </a:xfrm>
                    <a:custGeom>
                      <a:avLst/>
                      <a:gdLst>
                        <a:gd name="connsiteX0" fmla="*/ 1045369 w 1045369"/>
                        <a:gd name="connsiteY0" fmla="*/ 54769 h 54769"/>
                        <a:gd name="connsiteX1" fmla="*/ 0 w 1045369"/>
                        <a:gd name="connsiteY1" fmla="*/ 0 h 54769"/>
                        <a:gd name="connsiteX0" fmla="*/ 1045369 w 1045369"/>
                        <a:gd name="connsiteY0" fmla="*/ 90835 h 90835"/>
                        <a:gd name="connsiteX1" fmla="*/ 0 w 1045369"/>
                        <a:gd name="connsiteY1" fmla="*/ 36066 h 90835"/>
                        <a:gd name="connsiteX0" fmla="*/ 1042988 w 1042988"/>
                        <a:gd name="connsiteY0" fmla="*/ 81896 h 81896"/>
                        <a:gd name="connsiteX1" fmla="*/ 0 w 1042988"/>
                        <a:gd name="connsiteY1" fmla="*/ 55702 h 818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042988" h="81896">
                          <a:moveTo>
                            <a:pt x="1042988" y="81896"/>
                          </a:moveTo>
                          <a:cubicBezTo>
                            <a:pt x="704057" y="-95904"/>
                            <a:pt x="348456" y="73958"/>
                            <a:pt x="0" y="55702"/>
                          </a:cubicBezTo>
                        </a:path>
                      </a:pathLst>
                    </a:custGeom>
                    <a:grp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9" name="Freeform 98"/>
                    <p:cNvSpPr/>
                    <p:nvPr/>
                  </p:nvSpPr>
                  <p:spPr bwMode="auto">
                    <a:xfrm>
                      <a:off x="-1957389" y="2447544"/>
                      <a:ext cx="1040607" cy="95165"/>
                    </a:xfrm>
                    <a:custGeom>
                      <a:avLst/>
                      <a:gdLst>
                        <a:gd name="connsiteX0" fmla="*/ 1045369 w 1045369"/>
                        <a:gd name="connsiteY0" fmla="*/ 54769 h 54769"/>
                        <a:gd name="connsiteX1" fmla="*/ 0 w 1045369"/>
                        <a:gd name="connsiteY1" fmla="*/ 0 h 54769"/>
                        <a:gd name="connsiteX0" fmla="*/ 1045369 w 1045369"/>
                        <a:gd name="connsiteY0" fmla="*/ 90835 h 90835"/>
                        <a:gd name="connsiteX1" fmla="*/ 0 w 1045369"/>
                        <a:gd name="connsiteY1" fmla="*/ 36066 h 90835"/>
                        <a:gd name="connsiteX0" fmla="*/ 1042988 w 1042988"/>
                        <a:gd name="connsiteY0" fmla="*/ 81896 h 81896"/>
                        <a:gd name="connsiteX1" fmla="*/ 0 w 1042988"/>
                        <a:gd name="connsiteY1" fmla="*/ 55702 h 81896"/>
                        <a:gd name="connsiteX0" fmla="*/ 1040607 w 1040607"/>
                        <a:gd name="connsiteY0" fmla="*/ 95165 h 95165"/>
                        <a:gd name="connsiteX1" fmla="*/ 0 w 1040607"/>
                        <a:gd name="connsiteY1" fmla="*/ 28490 h 951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040607" h="95165">
                          <a:moveTo>
                            <a:pt x="1040607" y="95165"/>
                          </a:moveTo>
                          <a:cubicBezTo>
                            <a:pt x="701676" y="-82635"/>
                            <a:pt x="348456" y="46746"/>
                            <a:pt x="0" y="28490"/>
                          </a:cubicBezTo>
                        </a:path>
                      </a:pathLst>
                    </a:custGeom>
                    <a:grp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0" name="Freeform 99"/>
                    <p:cNvSpPr/>
                    <p:nvPr/>
                  </p:nvSpPr>
                  <p:spPr bwMode="auto">
                    <a:xfrm>
                      <a:off x="-1955008" y="2421997"/>
                      <a:ext cx="1040607" cy="116278"/>
                    </a:xfrm>
                    <a:custGeom>
                      <a:avLst/>
                      <a:gdLst>
                        <a:gd name="connsiteX0" fmla="*/ 1045369 w 1045369"/>
                        <a:gd name="connsiteY0" fmla="*/ 54769 h 54769"/>
                        <a:gd name="connsiteX1" fmla="*/ 0 w 1045369"/>
                        <a:gd name="connsiteY1" fmla="*/ 0 h 54769"/>
                        <a:gd name="connsiteX0" fmla="*/ 1045369 w 1045369"/>
                        <a:gd name="connsiteY0" fmla="*/ 90835 h 90835"/>
                        <a:gd name="connsiteX1" fmla="*/ 0 w 1045369"/>
                        <a:gd name="connsiteY1" fmla="*/ 36066 h 90835"/>
                        <a:gd name="connsiteX0" fmla="*/ 1042988 w 1042988"/>
                        <a:gd name="connsiteY0" fmla="*/ 81896 h 81896"/>
                        <a:gd name="connsiteX1" fmla="*/ 0 w 1042988"/>
                        <a:gd name="connsiteY1" fmla="*/ 55702 h 81896"/>
                        <a:gd name="connsiteX0" fmla="*/ 1040607 w 1040607"/>
                        <a:gd name="connsiteY0" fmla="*/ 95165 h 95165"/>
                        <a:gd name="connsiteX1" fmla="*/ 0 w 1040607"/>
                        <a:gd name="connsiteY1" fmla="*/ 28490 h 95165"/>
                        <a:gd name="connsiteX0" fmla="*/ 1040607 w 1040607"/>
                        <a:gd name="connsiteY0" fmla="*/ 116278 h 116278"/>
                        <a:gd name="connsiteX1" fmla="*/ 0 w 1040607"/>
                        <a:gd name="connsiteY1" fmla="*/ 4359 h 116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040607" h="116278">
                          <a:moveTo>
                            <a:pt x="1040607" y="116278"/>
                          </a:moveTo>
                          <a:cubicBezTo>
                            <a:pt x="701676" y="-61522"/>
                            <a:pt x="348456" y="22615"/>
                            <a:pt x="0" y="4359"/>
                          </a:cubicBezTo>
                        </a:path>
                      </a:pathLst>
                    </a:cu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95" name="Freeform 94"/>
                  <p:cNvSpPr/>
                  <p:nvPr/>
                </p:nvSpPr>
                <p:spPr bwMode="auto">
                  <a:xfrm>
                    <a:off x="-1955006" y="2347218"/>
                    <a:ext cx="1111186" cy="192255"/>
                  </a:xfrm>
                  <a:custGeom>
                    <a:avLst/>
                    <a:gdLst>
                      <a:gd name="connsiteX0" fmla="*/ 1045369 w 1045369"/>
                      <a:gd name="connsiteY0" fmla="*/ 54769 h 54769"/>
                      <a:gd name="connsiteX1" fmla="*/ 0 w 1045369"/>
                      <a:gd name="connsiteY1" fmla="*/ 0 h 54769"/>
                      <a:gd name="connsiteX0" fmla="*/ 1045369 w 1045369"/>
                      <a:gd name="connsiteY0" fmla="*/ 90835 h 90835"/>
                      <a:gd name="connsiteX1" fmla="*/ 0 w 1045369"/>
                      <a:gd name="connsiteY1" fmla="*/ 36066 h 90835"/>
                      <a:gd name="connsiteX0" fmla="*/ 1042988 w 1042988"/>
                      <a:gd name="connsiteY0" fmla="*/ 81896 h 81896"/>
                      <a:gd name="connsiteX1" fmla="*/ 0 w 1042988"/>
                      <a:gd name="connsiteY1" fmla="*/ 55702 h 81896"/>
                      <a:gd name="connsiteX0" fmla="*/ 1049651 w 1049651"/>
                      <a:gd name="connsiteY0" fmla="*/ 200025 h 200025"/>
                      <a:gd name="connsiteX1" fmla="*/ 0 w 1049651"/>
                      <a:gd name="connsiteY1" fmla="*/ 0 h 200025"/>
                      <a:gd name="connsiteX0" fmla="*/ 1049651 w 1049651"/>
                      <a:gd name="connsiteY0" fmla="*/ 206541 h 206541"/>
                      <a:gd name="connsiteX1" fmla="*/ 0 w 1049651"/>
                      <a:gd name="connsiteY1" fmla="*/ 6516 h 206541"/>
                      <a:gd name="connsiteX0" fmla="*/ 1018560 w 1018560"/>
                      <a:gd name="connsiteY0" fmla="*/ 188346 h 188346"/>
                      <a:gd name="connsiteX1" fmla="*/ 0 w 1018560"/>
                      <a:gd name="connsiteY1" fmla="*/ 19278 h 188346"/>
                      <a:gd name="connsiteX0" fmla="*/ 1036327 w 1036327"/>
                      <a:gd name="connsiteY0" fmla="*/ 192255 h 192255"/>
                      <a:gd name="connsiteX1" fmla="*/ 0 w 1036327"/>
                      <a:gd name="connsiteY1" fmla="*/ 16044 h 1922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036327" h="192255">
                        <a:moveTo>
                          <a:pt x="1036327" y="192255"/>
                        </a:moveTo>
                        <a:cubicBezTo>
                          <a:pt x="484196" y="-102226"/>
                          <a:pt x="348456" y="34300"/>
                          <a:pt x="0" y="16044"/>
                        </a:cubicBezTo>
                      </a:path>
                    </a:pathLst>
                  </a:cu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6" name="Freeform 95"/>
                  <p:cNvSpPr/>
                  <p:nvPr/>
                </p:nvSpPr>
                <p:spPr bwMode="auto">
                  <a:xfrm>
                    <a:off x="-1956530" y="2283613"/>
                    <a:ext cx="1111014" cy="255393"/>
                  </a:xfrm>
                  <a:custGeom>
                    <a:avLst/>
                    <a:gdLst>
                      <a:gd name="connsiteX0" fmla="*/ 1045369 w 1045369"/>
                      <a:gd name="connsiteY0" fmla="*/ 54769 h 54769"/>
                      <a:gd name="connsiteX1" fmla="*/ 0 w 1045369"/>
                      <a:gd name="connsiteY1" fmla="*/ 0 h 54769"/>
                      <a:gd name="connsiteX0" fmla="*/ 1045369 w 1045369"/>
                      <a:gd name="connsiteY0" fmla="*/ 90835 h 90835"/>
                      <a:gd name="connsiteX1" fmla="*/ 0 w 1045369"/>
                      <a:gd name="connsiteY1" fmla="*/ 36066 h 90835"/>
                      <a:gd name="connsiteX0" fmla="*/ 1042988 w 1042988"/>
                      <a:gd name="connsiteY0" fmla="*/ 81896 h 81896"/>
                      <a:gd name="connsiteX1" fmla="*/ 0 w 1042988"/>
                      <a:gd name="connsiteY1" fmla="*/ 55702 h 81896"/>
                      <a:gd name="connsiteX0" fmla="*/ 1040607 w 1040607"/>
                      <a:gd name="connsiteY0" fmla="*/ 95165 h 95165"/>
                      <a:gd name="connsiteX1" fmla="*/ 0 w 1040607"/>
                      <a:gd name="connsiteY1" fmla="*/ 28490 h 95165"/>
                      <a:gd name="connsiteX0" fmla="*/ 1036166 w 1036166"/>
                      <a:gd name="connsiteY0" fmla="*/ 240506 h 240506"/>
                      <a:gd name="connsiteX1" fmla="*/ 0 w 1036166"/>
                      <a:gd name="connsiteY1" fmla="*/ 0 h 240506"/>
                      <a:gd name="connsiteX0" fmla="*/ 1036166 w 1036166"/>
                      <a:gd name="connsiteY0" fmla="*/ 240506 h 240506"/>
                      <a:gd name="connsiteX1" fmla="*/ 0 w 1036166"/>
                      <a:gd name="connsiteY1" fmla="*/ 0 h 240506"/>
                      <a:gd name="connsiteX0" fmla="*/ 1036166 w 1036166"/>
                      <a:gd name="connsiteY0" fmla="*/ 255393 h 255393"/>
                      <a:gd name="connsiteX1" fmla="*/ 0 w 1036166"/>
                      <a:gd name="connsiteY1" fmla="*/ 14887 h 2553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036166" h="255393">
                        <a:moveTo>
                          <a:pt x="1036166" y="255393"/>
                        </a:moveTo>
                        <a:cubicBezTo>
                          <a:pt x="648377" y="-15275"/>
                          <a:pt x="419523" y="-19244"/>
                          <a:pt x="0" y="14887"/>
                        </a:cubicBezTo>
                      </a:path>
                    </a:pathLst>
                  </a:cu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>
                      <a:ln>
                        <a:noFill/>
                      </a:ln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7" name="Freeform 96"/>
                  <p:cNvSpPr/>
                  <p:nvPr/>
                </p:nvSpPr>
                <p:spPr bwMode="auto">
                  <a:xfrm>
                    <a:off x="-1923019" y="2186911"/>
                    <a:ext cx="1087200" cy="347662"/>
                  </a:xfrm>
                  <a:custGeom>
                    <a:avLst/>
                    <a:gdLst>
                      <a:gd name="connsiteX0" fmla="*/ 1045369 w 1045369"/>
                      <a:gd name="connsiteY0" fmla="*/ 54769 h 54769"/>
                      <a:gd name="connsiteX1" fmla="*/ 0 w 1045369"/>
                      <a:gd name="connsiteY1" fmla="*/ 0 h 54769"/>
                      <a:gd name="connsiteX0" fmla="*/ 1045369 w 1045369"/>
                      <a:gd name="connsiteY0" fmla="*/ 90835 h 90835"/>
                      <a:gd name="connsiteX1" fmla="*/ 0 w 1045369"/>
                      <a:gd name="connsiteY1" fmla="*/ 36066 h 90835"/>
                      <a:gd name="connsiteX0" fmla="*/ 1042988 w 1042988"/>
                      <a:gd name="connsiteY0" fmla="*/ 81896 h 81896"/>
                      <a:gd name="connsiteX1" fmla="*/ 0 w 1042988"/>
                      <a:gd name="connsiteY1" fmla="*/ 55702 h 81896"/>
                      <a:gd name="connsiteX0" fmla="*/ 1040607 w 1040607"/>
                      <a:gd name="connsiteY0" fmla="*/ 95165 h 95165"/>
                      <a:gd name="connsiteX1" fmla="*/ 0 w 1040607"/>
                      <a:gd name="connsiteY1" fmla="*/ 28490 h 95165"/>
                      <a:gd name="connsiteX0" fmla="*/ 1040607 w 1040607"/>
                      <a:gd name="connsiteY0" fmla="*/ 116278 h 116278"/>
                      <a:gd name="connsiteX1" fmla="*/ 0 w 1040607"/>
                      <a:gd name="connsiteY1" fmla="*/ 4359 h 116278"/>
                      <a:gd name="connsiteX0" fmla="*/ 1042828 w 1042828"/>
                      <a:gd name="connsiteY0" fmla="*/ 285750 h 285750"/>
                      <a:gd name="connsiteX1" fmla="*/ 0 w 1042828"/>
                      <a:gd name="connsiteY1" fmla="*/ 0 h 285750"/>
                      <a:gd name="connsiteX0" fmla="*/ 1042828 w 1042828"/>
                      <a:gd name="connsiteY0" fmla="*/ 285750 h 285750"/>
                      <a:gd name="connsiteX1" fmla="*/ 0 w 1042828"/>
                      <a:gd name="connsiteY1" fmla="*/ 0 h 285750"/>
                      <a:gd name="connsiteX0" fmla="*/ 1013957 w 1013957"/>
                      <a:gd name="connsiteY0" fmla="*/ 347662 h 347662"/>
                      <a:gd name="connsiteX1" fmla="*/ 0 w 1013957"/>
                      <a:gd name="connsiteY1" fmla="*/ 0 h 3476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013957" h="347662">
                        <a:moveTo>
                          <a:pt x="1013957" y="347662"/>
                        </a:moveTo>
                        <a:cubicBezTo>
                          <a:pt x="677247" y="-20638"/>
                          <a:pt x="348456" y="18256"/>
                          <a:pt x="0" y="0"/>
                        </a:cubicBezTo>
                      </a:path>
                    </a:pathLst>
                  </a:cu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101" name="Oval 100"/>
              <p:cNvSpPr/>
              <p:nvPr/>
            </p:nvSpPr>
            <p:spPr bwMode="auto">
              <a:xfrm>
                <a:off x="-1624306" y="1289050"/>
                <a:ext cx="914400" cy="914400"/>
              </a:xfrm>
              <a:prstGeom prst="ellipse">
                <a:avLst/>
              </a:prstGeom>
              <a:grp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-1473612" y="1828800"/>
                <a:ext cx="628352" cy="165100"/>
                <a:chOff x="-1490807" y="1828800"/>
                <a:chExt cx="628352" cy="165100"/>
              </a:xfrm>
              <a:grpFill/>
            </p:grpSpPr>
            <p:sp>
              <p:nvSpPr>
                <p:cNvPr id="92" name="Oval 91"/>
                <p:cNvSpPr/>
                <p:nvPr/>
              </p:nvSpPr>
              <p:spPr bwMode="auto">
                <a:xfrm>
                  <a:off x="-1490807" y="1828800"/>
                  <a:ext cx="296981" cy="1651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5" name="Oval 104"/>
                <p:cNvSpPr/>
                <p:nvPr/>
              </p:nvSpPr>
              <p:spPr bwMode="auto">
                <a:xfrm>
                  <a:off x="-1159436" y="1828800"/>
                  <a:ext cx="296981" cy="16510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109" name="Straight Connector 108"/>
              <p:cNvCxnSpPr>
                <a:stCxn id="105" idx="6"/>
              </p:cNvCxnSpPr>
              <p:nvPr/>
            </p:nvCxnSpPr>
            <p:spPr bwMode="auto">
              <a:xfrm flipV="1">
                <a:off x="-845260" y="1746250"/>
                <a:ext cx="143024" cy="16510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-1633831" y="1746250"/>
                <a:ext cx="160219" cy="16510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0" name="Rectangle 129"/>
            <p:cNvSpPr/>
            <p:nvPr/>
          </p:nvSpPr>
          <p:spPr>
            <a:xfrm>
              <a:off x="5734108" y="2777233"/>
              <a:ext cx="2659264" cy="95410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latin typeface="Arial Narrow" pitchFamily="34" charset="0"/>
                </a:rPr>
                <a:t>Conscious focus on learning</a:t>
              </a:r>
            </a:p>
          </p:txBody>
        </p:sp>
      </p:grpSp>
      <p:grpSp>
        <p:nvGrpSpPr>
          <p:cNvPr id="10246" name="Group 10245"/>
          <p:cNvGrpSpPr/>
          <p:nvPr/>
        </p:nvGrpSpPr>
        <p:grpSpPr>
          <a:xfrm>
            <a:off x="3136664" y="1339847"/>
            <a:ext cx="2654536" cy="2508657"/>
            <a:chOff x="3136664" y="1222683"/>
            <a:chExt cx="2659264" cy="2508657"/>
          </a:xfrm>
        </p:grpSpPr>
        <p:sp>
          <p:nvSpPr>
            <p:cNvPr id="148" name="Rectangle 147"/>
            <p:cNvSpPr/>
            <p:nvPr/>
          </p:nvSpPr>
          <p:spPr>
            <a:xfrm>
              <a:off x="3136664" y="2777233"/>
              <a:ext cx="265926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chemeClr val="bg2">
                      <a:lumMod val="40000"/>
                      <a:lumOff val="60000"/>
                    </a:schemeClr>
                  </a:solidFill>
                  <a:latin typeface="Arial Narrow" pitchFamily="34" charset="0"/>
                </a:rPr>
                <a:t>More and </a:t>
              </a:r>
              <a:br>
                <a:rPr lang="en-US" sz="2800" dirty="0">
                  <a:solidFill>
                    <a:schemeClr val="bg2">
                      <a:lumMod val="40000"/>
                      <a:lumOff val="60000"/>
                    </a:schemeClr>
                  </a:solidFill>
                  <a:latin typeface="Arial Narrow" pitchFamily="34" charset="0"/>
                </a:rPr>
              </a:br>
              <a:r>
                <a:rPr lang="en-US" sz="2800" dirty="0">
                  <a:solidFill>
                    <a:schemeClr val="bg2">
                      <a:lumMod val="40000"/>
                      <a:lumOff val="60000"/>
                    </a:schemeClr>
                  </a:solidFill>
                  <a:latin typeface="Arial Narrow" pitchFamily="34" charset="0"/>
                </a:rPr>
                <a:t>deeper thinking </a:t>
              </a:r>
            </a:p>
          </p:txBody>
        </p:sp>
        <p:grpSp>
          <p:nvGrpSpPr>
            <p:cNvPr id="10245" name="Group 10244"/>
            <p:cNvGrpSpPr/>
            <p:nvPr/>
          </p:nvGrpSpPr>
          <p:grpSpPr>
            <a:xfrm>
              <a:off x="3336447" y="1222683"/>
              <a:ext cx="2202819" cy="1679322"/>
              <a:chOff x="3336447" y="1222683"/>
              <a:chExt cx="2202819" cy="1679322"/>
            </a:xfrm>
          </p:grpSpPr>
          <p:sp>
            <p:nvSpPr>
              <p:cNvPr id="123" name="Cloud Callout 122"/>
              <p:cNvSpPr/>
              <p:nvPr/>
            </p:nvSpPr>
            <p:spPr bwMode="auto">
              <a:xfrm>
                <a:off x="3336447" y="1222683"/>
                <a:ext cx="2202819" cy="1474610"/>
              </a:xfrm>
              <a:custGeom>
                <a:avLst/>
                <a:gdLst>
                  <a:gd name="connsiteX0" fmla="*/ 3900 w 43200"/>
                  <a:gd name="connsiteY0" fmla="*/ 14370 h 43200"/>
                  <a:gd name="connsiteX1" fmla="*/ 5623 w 43200"/>
                  <a:gd name="connsiteY1" fmla="*/ 6907 h 43200"/>
                  <a:gd name="connsiteX2" fmla="*/ 14005 w 43200"/>
                  <a:gd name="connsiteY2" fmla="*/ 5202 h 43200"/>
                  <a:gd name="connsiteX3" fmla="*/ 22456 w 43200"/>
                  <a:gd name="connsiteY3" fmla="*/ 3432 h 43200"/>
                  <a:gd name="connsiteX4" fmla="*/ 25749 w 43200"/>
                  <a:gd name="connsiteY4" fmla="*/ 200 h 43200"/>
                  <a:gd name="connsiteX5" fmla="*/ 29833 w 43200"/>
                  <a:gd name="connsiteY5" fmla="*/ 2481 h 43200"/>
                  <a:gd name="connsiteX6" fmla="*/ 35463 w 43200"/>
                  <a:gd name="connsiteY6" fmla="*/ 690 h 43200"/>
                  <a:gd name="connsiteX7" fmla="*/ 38318 w 43200"/>
                  <a:gd name="connsiteY7" fmla="*/ 5576 h 43200"/>
                  <a:gd name="connsiteX8" fmla="*/ 41982 w 43200"/>
                  <a:gd name="connsiteY8" fmla="*/ 10318 h 43200"/>
                  <a:gd name="connsiteX9" fmla="*/ 41818 w 43200"/>
                  <a:gd name="connsiteY9" fmla="*/ 15460 h 43200"/>
                  <a:gd name="connsiteX10" fmla="*/ 43016 w 43200"/>
                  <a:gd name="connsiteY10" fmla="*/ 23322 h 43200"/>
                  <a:gd name="connsiteX11" fmla="*/ 37404 w 43200"/>
                  <a:gd name="connsiteY11" fmla="*/ 30204 h 43200"/>
                  <a:gd name="connsiteX12" fmla="*/ 35395 w 43200"/>
                  <a:gd name="connsiteY12" fmla="*/ 36101 h 43200"/>
                  <a:gd name="connsiteX13" fmla="*/ 28555 w 43200"/>
                  <a:gd name="connsiteY13" fmla="*/ 36815 h 43200"/>
                  <a:gd name="connsiteX14" fmla="*/ 23667 w 43200"/>
                  <a:gd name="connsiteY14" fmla="*/ 43106 h 43200"/>
                  <a:gd name="connsiteX15" fmla="*/ 16480 w 43200"/>
                  <a:gd name="connsiteY15" fmla="*/ 39266 h 43200"/>
                  <a:gd name="connsiteX16" fmla="*/ 5804 w 43200"/>
                  <a:gd name="connsiteY16" fmla="*/ 35472 h 43200"/>
                  <a:gd name="connsiteX17" fmla="*/ 1110 w 43200"/>
                  <a:gd name="connsiteY17" fmla="*/ 31250 h 43200"/>
                  <a:gd name="connsiteX18" fmla="*/ 2113 w 43200"/>
                  <a:gd name="connsiteY18" fmla="*/ 25551 h 43200"/>
                  <a:gd name="connsiteX19" fmla="*/ -5 w 43200"/>
                  <a:gd name="connsiteY19" fmla="*/ 19704 h 43200"/>
                  <a:gd name="connsiteX20" fmla="*/ 3863 w 43200"/>
                  <a:gd name="connsiteY20" fmla="*/ 14507 h 43200"/>
                  <a:gd name="connsiteX21" fmla="*/ 3900 w 43200"/>
                  <a:gd name="connsiteY21" fmla="*/ 14370 h 43200"/>
                  <a:gd name="connsiteX0" fmla="*/ 682608 w 2199967"/>
                  <a:gd name="connsiteY0" fmla="*/ 1658225 h 1473978"/>
                  <a:gd name="connsiteX1" fmla="*/ 641664 w 2199967"/>
                  <a:gd name="connsiteY1" fmla="*/ 1699169 h 1473978"/>
                  <a:gd name="connsiteX2" fmla="*/ 600720 w 2199967"/>
                  <a:gd name="connsiteY2" fmla="*/ 1658225 h 1473978"/>
                  <a:gd name="connsiteX3" fmla="*/ 641664 w 2199967"/>
                  <a:gd name="connsiteY3" fmla="*/ 1617281 h 1473978"/>
                  <a:gd name="connsiteX4" fmla="*/ 682608 w 2199967"/>
                  <a:gd name="connsiteY4" fmla="*/ 1658225 h 1473978"/>
                  <a:gd name="connsiteX0" fmla="*/ 748220 w 2199967"/>
                  <a:gd name="connsiteY0" fmla="*/ 1608642 h 1473978"/>
                  <a:gd name="connsiteX1" fmla="*/ 666332 w 2199967"/>
                  <a:gd name="connsiteY1" fmla="*/ 1690530 h 1473978"/>
                  <a:gd name="connsiteX2" fmla="*/ 584444 w 2199967"/>
                  <a:gd name="connsiteY2" fmla="*/ 1608642 h 1473978"/>
                  <a:gd name="connsiteX3" fmla="*/ 666332 w 2199967"/>
                  <a:gd name="connsiteY3" fmla="*/ 1526754 h 1473978"/>
                  <a:gd name="connsiteX4" fmla="*/ 748220 w 2199967"/>
                  <a:gd name="connsiteY4" fmla="*/ 1608642 h 1473978"/>
                  <a:gd name="connsiteX0" fmla="*/ 850307 w 2199967"/>
                  <a:gd name="connsiteY0" fmla="*/ 1485743 h 1473978"/>
                  <a:gd name="connsiteX1" fmla="*/ 727475 w 2199967"/>
                  <a:gd name="connsiteY1" fmla="*/ 1608575 h 1473978"/>
                  <a:gd name="connsiteX2" fmla="*/ 604643 w 2199967"/>
                  <a:gd name="connsiteY2" fmla="*/ 1485743 h 1473978"/>
                  <a:gd name="connsiteX3" fmla="*/ 727475 w 2199967"/>
                  <a:gd name="connsiteY3" fmla="*/ 1362911 h 1473978"/>
                  <a:gd name="connsiteX4" fmla="*/ 850307 w 2199967"/>
                  <a:gd name="connsiteY4" fmla="*/ 1485743 h 1473978"/>
                  <a:gd name="connsiteX0" fmla="*/ 4693 w 43200"/>
                  <a:gd name="connsiteY0" fmla="*/ 26177 h 43200"/>
                  <a:gd name="connsiteX1" fmla="*/ 2160 w 43200"/>
                  <a:gd name="connsiteY1" fmla="*/ 25380 h 43200"/>
                  <a:gd name="connsiteX2" fmla="*/ 6928 w 43200"/>
                  <a:gd name="connsiteY2" fmla="*/ 34899 h 43200"/>
                  <a:gd name="connsiteX3" fmla="*/ 5820 w 43200"/>
                  <a:gd name="connsiteY3" fmla="*/ 35280 h 43200"/>
                  <a:gd name="connsiteX4" fmla="*/ 16478 w 43200"/>
                  <a:gd name="connsiteY4" fmla="*/ 39090 h 43200"/>
                  <a:gd name="connsiteX5" fmla="*/ 15810 w 43200"/>
                  <a:gd name="connsiteY5" fmla="*/ 37350 h 43200"/>
                  <a:gd name="connsiteX6" fmla="*/ 28827 w 43200"/>
                  <a:gd name="connsiteY6" fmla="*/ 34751 h 43200"/>
                  <a:gd name="connsiteX7" fmla="*/ 28560 w 43200"/>
                  <a:gd name="connsiteY7" fmla="*/ 36660 h 43200"/>
                  <a:gd name="connsiteX8" fmla="*/ 34129 w 43200"/>
                  <a:gd name="connsiteY8" fmla="*/ 22954 h 43200"/>
                  <a:gd name="connsiteX9" fmla="*/ 37380 w 43200"/>
                  <a:gd name="connsiteY9" fmla="*/ 30090 h 43200"/>
                  <a:gd name="connsiteX10" fmla="*/ 41798 w 43200"/>
                  <a:gd name="connsiteY10" fmla="*/ 15354 h 43200"/>
                  <a:gd name="connsiteX11" fmla="*/ 40350 w 43200"/>
                  <a:gd name="connsiteY11" fmla="*/ 18030 h 43200"/>
                  <a:gd name="connsiteX12" fmla="*/ 38324 w 43200"/>
                  <a:gd name="connsiteY12" fmla="*/ 5426 h 43200"/>
                  <a:gd name="connsiteX13" fmla="*/ 38400 w 43200"/>
                  <a:gd name="connsiteY13" fmla="*/ 6690 h 43200"/>
                  <a:gd name="connsiteX14" fmla="*/ 29078 w 43200"/>
                  <a:gd name="connsiteY14" fmla="*/ 3952 h 43200"/>
                  <a:gd name="connsiteX15" fmla="*/ 29820 w 43200"/>
                  <a:gd name="connsiteY15" fmla="*/ 2340 h 43200"/>
                  <a:gd name="connsiteX16" fmla="*/ 22141 w 43200"/>
                  <a:gd name="connsiteY16" fmla="*/ 4720 h 43200"/>
                  <a:gd name="connsiteX17" fmla="*/ 22500 w 43200"/>
                  <a:gd name="connsiteY17" fmla="*/ 3330 h 43200"/>
                  <a:gd name="connsiteX18" fmla="*/ 14000 w 43200"/>
                  <a:gd name="connsiteY18" fmla="*/ 5192 h 43200"/>
                  <a:gd name="connsiteX19" fmla="*/ 15300 w 43200"/>
                  <a:gd name="connsiteY19" fmla="*/ 6540 h 43200"/>
                  <a:gd name="connsiteX20" fmla="*/ 4127 w 43200"/>
                  <a:gd name="connsiteY20" fmla="*/ 15789 h 43200"/>
                  <a:gd name="connsiteX21" fmla="*/ 3900 w 43200"/>
                  <a:gd name="connsiteY21" fmla="*/ 14370 h 43200"/>
                  <a:gd name="connsiteX0" fmla="*/ 3936 w 43256"/>
                  <a:gd name="connsiteY0" fmla="*/ 14229 h 49659"/>
                  <a:gd name="connsiteX1" fmla="*/ 5659 w 43256"/>
                  <a:gd name="connsiteY1" fmla="*/ 6766 h 49659"/>
                  <a:gd name="connsiteX2" fmla="*/ 14041 w 43256"/>
                  <a:gd name="connsiteY2" fmla="*/ 5061 h 49659"/>
                  <a:gd name="connsiteX3" fmla="*/ 22492 w 43256"/>
                  <a:gd name="connsiteY3" fmla="*/ 3291 h 49659"/>
                  <a:gd name="connsiteX4" fmla="*/ 25785 w 43256"/>
                  <a:gd name="connsiteY4" fmla="*/ 59 h 49659"/>
                  <a:gd name="connsiteX5" fmla="*/ 29869 w 43256"/>
                  <a:gd name="connsiteY5" fmla="*/ 2340 h 49659"/>
                  <a:gd name="connsiteX6" fmla="*/ 35499 w 43256"/>
                  <a:gd name="connsiteY6" fmla="*/ 549 h 49659"/>
                  <a:gd name="connsiteX7" fmla="*/ 38354 w 43256"/>
                  <a:gd name="connsiteY7" fmla="*/ 5435 h 49659"/>
                  <a:gd name="connsiteX8" fmla="*/ 42018 w 43256"/>
                  <a:gd name="connsiteY8" fmla="*/ 10177 h 49659"/>
                  <a:gd name="connsiteX9" fmla="*/ 41854 w 43256"/>
                  <a:gd name="connsiteY9" fmla="*/ 15319 h 49659"/>
                  <a:gd name="connsiteX10" fmla="*/ 43052 w 43256"/>
                  <a:gd name="connsiteY10" fmla="*/ 23181 h 49659"/>
                  <a:gd name="connsiteX11" fmla="*/ 37440 w 43256"/>
                  <a:gd name="connsiteY11" fmla="*/ 30063 h 49659"/>
                  <a:gd name="connsiteX12" fmla="*/ 35431 w 43256"/>
                  <a:gd name="connsiteY12" fmla="*/ 35960 h 49659"/>
                  <a:gd name="connsiteX13" fmla="*/ 28591 w 43256"/>
                  <a:gd name="connsiteY13" fmla="*/ 36674 h 49659"/>
                  <a:gd name="connsiteX14" fmla="*/ 23703 w 43256"/>
                  <a:gd name="connsiteY14" fmla="*/ 42965 h 49659"/>
                  <a:gd name="connsiteX15" fmla="*/ 16516 w 43256"/>
                  <a:gd name="connsiteY15" fmla="*/ 39125 h 49659"/>
                  <a:gd name="connsiteX16" fmla="*/ 5840 w 43256"/>
                  <a:gd name="connsiteY16" fmla="*/ 35331 h 49659"/>
                  <a:gd name="connsiteX17" fmla="*/ 1146 w 43256"/>
                  <a:gd name="connsiteY17" fmla="*/ 31109 h 49659"/>
                  <a:gd name="connsiteX18" fmla="*/ 2149 w 43256"/>
                  <a:gd name="connsiteY18" fmla="*/ 25410 h 49659"/>
                  <a:gd name="connsiteX19" fmla="*/ 31 w 43256"/>
                  <a:gd name="connsiteY19" fmla="*/ 19563 h 49659"/>
                  <a:gd name="connsiteX20" fmla="*/ 3899 w 43256"/>
                  <a:gd name="connsiteY20" fmla="*/ 14366 h 49659"/>
                  <a:gd name="connsiteX21" fmla="*/ 3936 w 43256"/>
                  <a:gd name="connsiteY21" fmla="*/ 14229 h 49659"/>
                  <a:gd name="connsiteX0" fmla="*/ 684441 w 2202819"/>
                  <a:gd name="connsiteY0" fmla="*/ 1653414 h 1694358"/>
                  <a:gd name="connsiteX1" fmla="*/ 643497 w 2202819"/>
                  <a:gd name="connsiteY1" fmla="*/ 1694358 h 1694358"/>
                  <a:gd name="connsiteX2" fmla="*/ 602553 w 2202819"/>
                  <a:gd name="connsiteY2" fmla="*/ 1653414 h 1694358"/>
                  <a:gd name="connsiteX3" fmla="*/ 643497 w 2202819"/>
                  <a:gd name="connsiteY3" fmla="*/ 1612470 h 1694358"/>
                  <a:gd name="connsiteX4" fmla="*/ 684441 w 2202819"/>
                  <a:gd name="connsiteY4" fmla="*/ 1653414 h 1694358"/>
                  <a:gd name="connsiteX0" fmla="*/ 750053 w 2202819"/>
                  <a:gd name="connsiteY0" fmla="*/ 1603831 h 1694358"/>
                  <a:gd name="connsiteX1" fmla="*/ 668165 w 2202819"/>
                  <a:gd name="connsiteY1" fmla="*/ 1685719 h 1694358"/>
                  <a:gd name="connsiteX2" fmla="*/ 586277 w 2202819"/>
                  <a:gd name="connsiteY2" fmla="*/ 1603831 h 1694358"/>
                  <a:gd name="connsiteX3" fmla="*/ 668165 w 2202819"/>
                  <a:gd name="connsiteY3" fmla="*/ 1521943 h 1694358"/>
                  <a:gd name="connsiteX4" fmla="*/ 750053 w 2202819"/>
                  <a:gd name="connsiteY4" fmla="*/ 1603831 h 1694358"/>
                  <a:gd name="connsiteX0" fmla="*/ 852140 w 2202819"/>
                  <a:gd name="connsiteY0" fmla="*/ 1480932 h 1694358"/>
                  <a:gd name="connsiteX1" fmla="*/ 729308 w 2202819"/>
                  <a:gd name="connsiteY1" fmla="*/ 1603764 h 1694358"/>
                  <a:gd name="connsiteX2" fmla="*/ 606476 w 2202819"/>
                  <a:gd name="connsiteY2" fmla="*/ 1480932 h 1694358"/>
                  <a:gd name="connsiteX3" fmla="*/ 531664 w 2202819"/>
                  <a:gd name="connsiteY3" fmla="*/ 1296187 h 1694358"/>
                  <a:gd name="connsiteX4" fmla="*/ 852140 w 2202819"/>
                  <a:gd name="connsiteY4" fmla="*/ 1480932 h 1694358"/>
                  <a:gd name="connsiteX0" fmla="*/ 4729 w 43256"/>
                  <a:gd name="connsiteY0" fmla="*/ 26036 h 49659"/>
                  <a:gd name="connsiteX1" fmla="*/ 2196 w 43256"/>
                  <a:gd name="connsiteY1" fmla="*/ 25239 h 49659"/>
                  <a:gd name="connsiteX2" fmla="*/ 6964 w 43256"/>
                  <a:gd name="connsiteY2" fmla="*/ 34758 h 49659"/>
                  <a:gd name="connsiteX3" fmla="*/ 5856 w 43256"/>
                  <a:gd name="connsiteY3" fmla="*/ 35139 h 49659"/>
                  <a:gd name="connsiteX4" fmla="*/ 16514 w 43256"/>
                  <a:gd name="connsiteY4" fmla="*/ 38949 h 49659"/>
                  <a:gd name="connsiteX5" fmla="*/ 15846 w 43256"/>
                  <a:gd name="connsiteY5" fmla="*/ 37209 h 49659"/>
                  <a:gd name="connsiteX6" fmla="*/ 28863 w 43256"/>
                  <a:gd name="connsiteY6" fmla="*/ 34610 h 49659"/>
                  <a:gd name="connsiteX7" fmla="*/ 28596 w 43256"/>
                  <a:gd name="connsiteY7" fmla="*/ 36519 h 49659"/>
                  <a:gd name="connsiteX8" fmla="*/ 34165 w 43256"/>
                  <a:gd name="connsiteY8" fmla="*/ 22813 h 49659"/>
                  <a:gd name="connsiteX9" fmla="*/ 37416 w 43256"/>
                  <a:gd name="connsiteY9" fmla="*/ 29949 h 49659"/>
                  <a:gd name="connsiteX10" fmla="*/ 41834 w 43256"/>
                  <a:gd name="connsiteY10" fmla="*/ 15213 h 49659"/>
                  <a:gd name="connsiteX11" fmla="*/ 40386 w 43256"/>
                  <a:gd name="connsiteY11" fmla="*/ 17889 h 49659"/>
                  <a:gd name="connsiteX12" fmla="*/ 38360 w 43256"/>
                  <a:gd name="connsiteY12" fmla="*/ 5285 h 49659"/>
                  <a:gd name="connsiteX13" fmla="*/ 38436 w 43256"/>
                  <a:gd name="connsiteY13" fmla="*/ 6549 h 49659"/>
                  <a:gd name="connsiteX14" fmla="*/ 29114 w 43256"/>
                  <a:gd name="connsiteY14" fmla="*/ 3811 h 49659"/>
                  <a:gd name="connsiteX15" fmla="*/ 29856 w 43256"/>
                  <a:gd name="connsiteY15" fmla="*/ 2199 h 49659"/>
                  <a:gd name="connsiteX16" fmla="*/ 22177 w 43256"/>
                  <a:gd name="connsiteY16" fmla="*/ 4579 h 49659"/>
                  <a:gd name="connsiteX17" fmla="*/ 22536 w 43256"/>
                  <a:gd name="connsiteY17" fmla="*/ 3189 h 49659"/>
                  <a:gd name="connsiteX18" fmla="*/ 14036 w 43256"/>
                  <a:gd name="connsiteY18" fmla="*/ 5051 h 49659"/>
                  <a:gd name="connsiteX19" fmla="*/ 15336 w 43256"/>
                  <a:gd name="connsiteY19" fmla="*/ 6399 h 49659"/>
                  <a:gd name="connsiteX20" fmla="*/ 4163 w 43256"/>
                  <a:gd name="connsiteY20" fmla="*/ 15648 h 49659"/>
                  <a:gd name="connsiteX21" fmla="*/ 3936 w 43256"/>
                  <a:gd name="connsiteY21" fmla="*/ 14229 h 49659"/>
                  <a:gd name="connsiteX0" fmla="*/ 3936 w 43256"/>
                  <a:gd name="connsiteY0" fmla="*/ 14229 h 49659"/>
                  <a:gd name="connsiteX1" fmla="*/ 5659 w 43256"/>
                  <a:gd name="connsiteY1" fmla="*/ 6766 h 49659"/>
                  <a:gd name="connsiteX2" fmla="*/ 14041 w 43256"/>
                  <a:gd name="connsiteY2" fmla="*/ 5061 h 49659"/>
                  <a:gd name="connsiteX3" fmla="*/ 22492 w 43256"/>
                  <a:gd name="connsiteY3" fmla="*/ 3291 h 49659"/>
                  <a:gd name="connsiteX4" fmla="*/ 25785 w 43256"/>
                  <a:gd name="connsiteY4" fmla="*/ 59 h 49659"/>
                  <a:gd name="connsiteX5" fmla="*/ 29869 w 43256"/>
                  <a:gd name="connsiteY5" fmla="*/ 2340 h 49659"/>
                  <a:gd name="connsiteX6" fmla="*/ 35499 w 43256"/>
                  <a:gd name="connsiteY6" fmla="*/ 549 h 49659"/>
                  <a:gd name="connsiteX7" fmla="*/ 38354 w 43256"/>
                  <a:gd name="connsiteY7" fmla="*/ 5435 h 49659"/>
                  <a:gd name="connsiteX8" fmla="*/ 42018 w 43256"/>
                  <a:gd name="connsiteY8" fmla="*/ 10177 h 49659"/>
                  <a:gd name="connsiteX9" fmla="*/ 41854 w 43256"/>
                  <a:gd name="connsiteY9" fmla="*/ 15319 h 49659"/>
                  <a:gd name="connsiteX10" fmla="*/ 43052 w 43256"/>
                  <a:gd name="connsiteY10" fmla="*/ 23181 h 49659"/>
                  <a:gd name="connsiteX11" fmla="*/ 37440 w 43256"/>
                  <a:gd name="connsiteY11" fmla="*/ 30063 h 49659"/>
                  <a:gd name="connsiteX12" fmla="*/ 35431 w 43256"/>
                  <a:gd name="connsiteY12" fmla="*/ 35960 h 49659"/>
                  <a:gd name="connsiteX13" fmla="*/ 28591 w 43256"/>
                  <a:gd name="connsiteY13" fmla="*/ 36674 h 49659"/>
                  <a:gd name="connsiteX14" fmla="*/ 23703 w 43256"/>
                  <a:gd name="connsiteY14" fmla="*/ 42965 h 49659"/>
                  <a:gd name="connsiteX15" fmla="*/ 16516 w 43256"/>
                  <a:gd name="connsiteY15" fmla="*/ 39125 h 49659"/>
                  <a:gd name="connsiteX16" fmla="*/ 5840 w 43256"/>
                  <a:gd name="connsiteY16" fmla="*/ 35331 h 49659"/>
                  <a:gd name="connsiteX17" fmla="*/ 1146 w 43256"/>
                  <a:gd name="connsiteY17" fmla="*/ 31109 h 49659"/>
                  <a:gd name="connsiteX18" fmla="*/ 2149 w 43256"/>
                  <a:gd name="connsiteY18" fmla="*/ 25410 h 49659"/>
                  <a:gd name="connsiteX19" fmla="*/ 31 w 43256"/>
                  <a:gd name="connsiteY19" fmla="*/ 19563 h 49659"/>
                  <a:gd name="connsiteX20" fmla="*/ 3899 w 43256"/>
                  <a:gd name="connsiteY20" fmla="*/ 14366 h 49659"/>
                  <a:gd name="connsiteX21" fmla="*/ 3936 w 43256"/>
                  <a:gd name="connsiteY21" fmla="*/ 14229 h 49659"/>
                  <a:gd name="connsiteX0" fmla="*/ 684441 w 2202819"/>
                  <a:gd name="connsiteY0" fmla="*/ 1653414 h 1694358"/>
                  <a:gd name="connsiteX1" fmla="*/ 643497 w 2202819"/>
                  <a:gd name="connsiteY1" fmla="*/ 1694358 h 1694358"/>
                  <a:gd name="connsiteX2" fmla="*/ 602553 w 2202819"/>
                  <a:gd name="connsiteY2" fmla="*/ 1653414 h 1694358"/>
                  <a:gd name="connsiteX3" fmla="*/ 643497 w 2202819"/>
                  <a:gd name="connsiteY3" fmla="*/ 1612470 h 1694358"/>
                  <a:gd name="connsiteX4" fmla="*/ 684441 w 2202819"/>
                  <a:gd name="connsiteY4" fmla="*/ 1653414 h 1694358"/>
                  <a:gd name="connsiteX0" fmla="*/ 750053 w 2202819"/>
                  <a:gd name="connsiteY0" fmla="*/ 1603831 h 1694358"/>
                  <a:gd name="connsiteX1" fmla="*/ 668165 w 2202819"/>
                  <a:gd name="connsiteY1" fmla="*/ 1685719 h 1694358"/>
                  <a:gd name="connsiteX2" fmla="*/ 586277 w 2202819"/>
                  <a:gd name="connsiteY2" fmla="*/ 1603831 h 1694358"/>
                  <a:gd name="connsiteX3" fmla="*/ 668165 w 2202819"/>
                  <a:gd name="connsiteY3" fmla="*/ 1521943 h 1694358"/>
                  <a:gd name="connsiteX4" fmla="*/ 750053 w 2202819"/>
                  <a:gd name="connsiteY4" fmla="*/ 1603831 h 1694358"/>
                  <a:gd name="connsiteX0" fmla="*/ 531664 w 2202819"/>
                  <a:gd name="connsiteY0" fmla="*/ 1296187 h 1694358"/>
                  <a:gd name="connsiteX1" fmla="*/ 729308 w 2202819"/>
                  <a:gd name="connsiteY1" fmla="*/ 1603764 h 1694358"/>
                  <a:gd name="connsiteX2" fmla="*/ 606476 w 2202819"/>
                  <a:gd name="connsiteY2" fmla="*/ 1480932 h 1694358"/>
                  <a:gd name="connsiteX3" fmla="*/ 531664 w 2202819"/>
                  <a:gd name="connsiteY3" fmla="*/ 1296187 h 1694358"/>
                  <a:gd name="connsiteX0" fmla="*/ 4729 w 43256"/>
                  <a:gd name="connsiteY0" fmla="*/ 26036 h 49659"/>
                  <a:gd name="connsiteX1" fmla="*/ 2196 w 43256"/>
                  <a:gd name="connsiteY1" fmla="*/ 25239 h 49659"/>
                  <a:gd name="connsiteX2" fmla="*/ 6964 w 43256"/>
                  <a:gd name="connsiteY2" fmla="*/ 34758 h 49659"/>
                  <a:gd name="connsiteX3" fmla="*/ 5856 w 43256"/>
                  <a:gd name="connsiteY3" fmla="*/ 35139 h 49659"/>
                  <a:gd name="connsiteX4" fmla="*/ 16514 w 43256"/>
                  <a:gd name="connsiteY4" fmla="*/ 38949 h 49659"/>
                  <a:gd name="connsiteX5" fmla="*/ 15846 w 43256"/>
                  <a:gd name="connsiteY5" fmla="*/ 37209 h 49659"/>
                  <a:gd name="connsiteX6" fmla="*/ 28863 w 43256"/>
                  <a:gd name="connsiteY6" fmla="*/ 34610 h 49659"/>
                  <a:gd name="connsiteX7" fmla="*/ 28596 w 43256"/>
                  <a:gd name="connsiteY7" fmla="*/ 36519 h 49659"/>
                  <a:gd name="connsiteX8" fmla="*/ 34165 w 43256"/>
                  <a:gd name="connsiteY8" fmla="*/ 22813 h 49659"/>
                  <a:gd name="connsiteX9" fmla="*/ 37416 w 43256"/>
                  <a:gd name="connsiteY9" fmla="*/ 29949 h 49659"/>
                  <a:gd name="connsiteX10" fmla="*/ 41834 w 43256"/>
                  <a:gd name="connsiteY10" fmla="*/ 15213 h 49659"/>
                  <a:gd name="connsiteX11" fmla="*/ 40386 w 43256"/>
                  <a:gd name="connsiteY11" fmla="*/ 17889 h 49659"/>
                  <a:gd name="connsiteX12" fmla="*/ 38360 w 43256"/>
                  <a:gd name="connsiteY12" fmla="*/ 5285 h 49659"/>
                  <a:gd name="connsiteX13" fmla="*/ 38436 w 43256"/>
                  <a:gd name="connsiteY13" fmla="*/ 6549 h 49659"/>
                  <a:gd name="connsiteX14" fmla="*/ 29114 w 43256"/>
                  <a:gd name="connsiteY14" fmla="*/ 3811 h 49659"/>
                  <a:gd name="connsiteX15" fmla="*/ 29856 w 43256"/>
                  <a:gd name="connsiteY15" fmla="*/ 2199 h 49659"/>
                  <a:gd name="connsiteX16" fmla="*/ 22177 w 43256"/>
                  <a:gd name="connsiteY16" fmla="*/ 4579 h 49659"/>
                  <a:gd name="connsiteX17" fmla="*/ 22536 w 43256"/>
                  <a:gd name="connsiteY17" fmla="*/ 3189 h 49659"/>
                  <a:gd name="connsiteX18" fmla="*/ 14036 w 43256"/>
                  <a:gd name="connsiteY18" fmla="*/ 5051 h 49659"/>
                  <a:gd name="connsiteX19" fmla="*/ 15336 w 43256"/>
                  <a:gd name="connsiteY19" fmla="*/ 6399 h 49659"/>
                  <a:gd name="connsiteX20" fmla="*/ 4163 w 43256"/>
                  <a:gd name="connsiteY20" fmla="*/ 15648 h 49659"/>
                  <a:gd name="connsiteX21" fmla="*/ 3936 w 43256"/>
                  <a:gd name="connsiteY21" fmla="*/ 14229 h 49659"/>
                  <a:gd name="connsiteX0" fmla="*/ 3936 w 43256"/>
                  <a:gd name="connsiteY0" fmla="*/ 14229 h 49659"/>
                  <a:gd name="connsiteX1" fmla="*/ 5659 w 43256"/>
                  <a:gd name="connsiteY1" fmla="*/ 6766 h 49659"/>
                  <a:gd name="connsiteX2" fmla="*/ 14041 w 43256"/>
                  <a:gd name="connsiteY2" fmla="*/ 5061 h 49659"/>
                  <a:gd name="connsiteX3" fmla="*/ 22492 w 43256"/>
                  <a:gd name="connsiteY3" fmla="*/ 3291 h 49659"/>
                  <a:gd name="connsiteX4" fmla="*/ 25785 w 43256"/>
                  <a:gd name="connsiteY4" fmla="*/ 59 h 49659"/>
                  <a:gd name="connsiteX5" fmla="*/ 29869 w 43256"/>
                  <a:gd name="connsiteY5" fmla="*/ 2340 h 49659"/>
                  <a:gd name="connsiteX6" fmla="*/ 35499 w 43256"/>
                  <a:gd name="connsiteY6" fmla="*/ 549 h 49659"/>
                  <a:gd name="connsiteX7" fmla="*/ 38354 w 43256"/>
                  <a:gd name="connsiteY7" fmla="*/ 5435 h 49659"/>
                  <a:gd name="connsiteX8" fmla="*/ 42018 w 43256"/>
                  <a:gd name="connsiteY8" fmla="*/ 10177 h 49659"/>
                  <a:gd name="connsiteX9" fmla="*/ 41854 w 43256"/>
                  <a:gd name="connsiteY9" fmla="*/ 15319 h 49659"/>
                  <a:gd name="connsiteX10" fmla="*/ 43052 w 43256"/>
                  <a:gd name="connsiteY10" fmla="*/ 23181 h 49659"/>
                  <a:gd name="connsiteX11" fmla="*/ 37440 w 43256"/>
                  <a:gd name="connsiteY11" fmla="*/ 30063 h 49659"/>
                  <a:gd name="connsiteX12" fmla="*/ 35431 w 43256"/>
                  <a:gd name="connsiteY12" fmla="*/ 35960 h 49659"/>
                  <a:gd name="connsiteX13" fmla="*/ 28591 w 43256"/>
                  <a:gd name="connsiteY13" fmla="*/ 36674 h 49659"/>
                  <a:gd name="connsiteX14" fmla="*/ 23703 w 43256"/>
                  <a:gd name="connsiteY14" fmla="*/ 42965 h 49659"/>
                  <a:gd name="connsiteX15" fmla="*/ 16516 w 43256"/>
                  <a:gd name="connsiteY15" fmla="*/ 39125 h 49659"/>
                  <a:gd name="connsiteX16" fmla="*/ 5840 w 43256"/>
                  <a:gd name="connsiteY16" fmla="*/ 35331 h 49659"/>
                  <a:gd name="connsiteX17" fmla="*/ 1146 w 43256"/>
                  <a:gd name="connsiteY17" fmla="*/ 31109 h 49659"/>
                  <a:gd name="connsiteX18" fmla="*/ 2149 w 43256"/>
                  <a:gd name="connsiteY18" fmla="*/ 25410 h 49659"/>
                  <a:gd name="connsiteX19" fmla="*/ 31 w 43256"/>
                  <a:gd name="connsiteY19" fmla="*/ 19563 h 49659"/>
                  <a:gd name="connsiteX20" fmla="*/ 3899 w 43256"/>
                  <a:gd name="connsiteY20" fmla="*/ 14366 h 49659"/>
                  <a:gd name="connsiteX21" fmla="*/ 3936 w 43256"/>
                  <a:gd name="connsiteY21" fmla="*/ 14229 h 49659"/>
                  <a:gd name="connsiteX0" fmla="*/ 684441 w 2202819"/>
                  <a:gd name="connsiteY0" fmla="*/ 1653414 h 1694358"/>
                  <a:gd name="connsiteX1" fmla="*/ 643497 w 2202819"/>
                  <a:gd name="connsiteY1" fmla="*/ 1694358 h 1694358"/>
                  <a:gd name="connsiteX2" fmla="*/ 602553 w 2202819"/>
                  <a:gd name="connsiteY2" fmla="*/ 1653414 h 1694358"/>
                  <a:gd name="connsiteX3" fmla="*/ 643497 w 2202819"/>
                  <a:gd name="connsiteY3" fmla="*/ 1612470 h 1694358"/>
                  <a:gd name="connsiteX4" fmla="*/ 684441 w 2202819"/>
                  <a:gd name="connsiteY4" fmla="*/ 1653414 h 1694358"/>
                  <a:gd name="connsiteX0" fmla="*/ 750053 w 2202819"/>
                  <a:gd name="connsiteY0" fmla="*/ 1603831 h 1694358"/>
                  <a:gd name="connsiteX1" fmla="*/ 668165 w 2202819"/>
                  <a:gd name="connsiteY1" fmla="*/ 1685719 h 1694358"/>
                  <a:gd name="connsiteX2" fmla="*/ 586277 w 2202819"/>
                  <a:gd name="connsiteY2" fmla="*/ 1603831 h 1694358"/>
                  <a:gd name="connsiteX3" fmla="*/ 668165 w 2202819"/>
                  <a:gd name="connsiteY3" fmla="*/ 1521943 h 1694358"/>
                  <a:gd name="connsiteX4" fmla="*/ 750053 w 2202819"/>
                  <a:gd name="connsiteY4" fmla="*/ 1603831 h 1694358"/>
                  <a:gd name="connsiteX0" fmla="*/ 606476 w 2202819"/>
                  <a:gd name="connsiteY0" fmla="*/ 1480932 h 1694358"/>
                  <a:gd name="connsiteX1" fmla="*/ 729308 w 2202819"/>
                  <a:gd name="connsiteY1" fmla="*/ 1603764 h 1694358"/>
                  <a:gd name="connsiteX2" fmla="*/ 606476 w 2202819"/>
                  <a:gd name="connsiteY2" fmla="*/ 1480932 h 1694358"/>
                  <a:gd name="connsiteX0" fmla="*/ 4729 w 43256"/>
                  <a:gd name="connsiteY0" fmla="*/ 26036 h 49659"/>
                  <a:gd name="connsiteX1" fmla="*/ 2196 w 43256"/>
                  <a:gd name="connsiteY1" fmla="*/ 25239 h 49659"/>
                  <a:gd name="connsiteX2" fmla="*/ 6964 w 43256"/>
                  <a:gd name="connsiteY2" fmla="*/ 34758 h 49659"/>
                  <a:gd name="connsiteX3" fmla="*/ 5856 w 43256"/>
                  <a:gd name="connsiteY3" fmla="*/ 35139 h 49659"/>
                  <a:gd name="connsiteX4" fmla="*/ 16514 w 43256"/>
                  <a:gd name="connsiteY4" fmla="*/ 38949 h 49659"/>
                  <a:gd name="connsiteX5" fmla="*/ 15846 w 43256"/>
                  <a:gd name="connsiteY5" fmla="*/ 37209 h 49659"/>
                  <a:gd name="connsiteX6" fmla="*/ 28863 w 43256"/>
                  <a:gd name="connsiteY6" fmla="*/ 34610 h 49659"/>
                  <a:gd name="connsiteX7" fmla="*/ 28596 w 43256"/>
                  <a:gd name="connsiteY7" fmla="*/ 36519 h 49659"/>
                  <a:gd name="connsiteX8" fmla="*/ 34165 w 43256"/>
                  <a:gd name="connsiteY8" fmla="*/ 22813 h 49659"/>
                  <a:gd name="connsiteX9" fmla="*/ 37416 w 43256"/>
                  <a:gd name="connsiteY9" fmla="*/ 29949 h 49659"/>
                  <a:gd name="connsiteX10" fmla="*/ 41834 w 43256"/>
                  <a:gd name="connsiteY10" fmla="*/ 15213 h 49659"/>
                  <a:gd name="connsiteX11" fmla="*/ 40386 w 43256"/>
                  <a:gd name="connsiteY11" fmla="*/ 17889 h 49659"/>
                  <a:gd name="connsiteX12" fmla="*/ 38360 w 43256"/>
                  <a:gd name="connsiteY12" fmla="*/ 5285 h 49659"/>
                  <a:gd name="connsiteX13" fmla="*/ 38436 w 43256"/>
                  <a:gd name="connsiteY13" fmla="*/ 6549 h 49659"/>
                  <a:gd name="connsiteX14" fmla="*/ 29114 w 43256"/>
                  <a:gd name="connsiteY14" fmla="*/ 3811 h 49659"/>
                  <a:gd name="connsiteX15" fmla="*/ 29856 w 43256"/>
                  <a:gd name="connsiteY15" fmla="*/ 2199 h 49659"/>
                  <a:gd name="connsiteX16" fmla="*/ 22177 w 43256"/>
                  <a:gd name="connsiteY16" fmla="*/ 4579 h 49659"/>
                  <a:gd name="connsiteX17" fmla="*/ 22536 w 43256"/>
                  <a:gd name="connsiteY17" fmla="*/ 3189 h 49659"/>
                  <a:gd name="connsiteX18" fmla="*/ 14036 w 43256"/>
                  <a:gd name="connsiteY18" fmla="*/ 5051 h 49659"/>
                  <a:gd name="connsiteX19" fmla="*/ 15336 w 43256"/>
                  <a:gd name="connsiteY19" fmla="*/ 6399 h 49659"/>
                  <a:gd name="connsiteX20" fmla="*/ 4163 w 43256"/>
                  <a:gd name="connsiteY20" fmla="*/ 15648 h 49659"/>
                  <a:gd name="connsiteX21" fmla="*/ 3936 w 43256"/>
                  <a:gd name="connsiteY21" fmla="*/ 14229 h 49659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684441 w 2202819"/>
                  <a:gd name="connsiteY0" fmla="*/ 1653414 h 1685719"/>
                  <a:gd name="connsiteX1" fmla="*/ 472047 w 2202819"/>
                  <a:gd name="connsiteY1" fmla="*/ 1472902 h 1685719"/>
                  <a:gd name="connsiteX2" fmla="*/ 602553 w 2202819"/>
                  <a:gd name="connsiteY2" fmla="*/ 1653414 h 1685719"/>
                  <a:gd name="connsiteX3" fmla="*/ 643497 w 2202819"/>
                  <a:gd name="connsiteY3" fmla="*/ 1612470 h 1685719"/>
                  <a:gd name="connsiteX4" fmla="*/ 684441 w 2202819"/>
                  <a:gd name="connsiteY4" fmla="*/ 1653414 h 1685719"/>
                  <a:gd name="connsiteX0" fmla="*/ 750053 w 2202819"/>
                  <a:gd name="connsiteY0" fmla="*/ 1603831 h 1685719"/>
                  <a:gd name="connsiteX1" fmla="*/ 668165 w 2202819"/>
                  <a:gd name="connsiteY1" fmla="*/ 1685719 h 1685719"/>
                  <a:gd name="connsiteX2" fmla="*/ 586277 w 2202819"/>
                  <a:gd name="connsiteY2" fmla="*/ 1603831 h 1685719"/>
                  <a:gd name="connsiteX3" fmla="*/ 668165 w 2202819"/>
                  <a:gd name="connsiteY3" fmla="*/ 1521943 h 1685719"/>
                  <a:gd name="connsiteX4" fmla="*/ 750053 w 2202819"/>
                  <a:gd name="connsiteY4" fmla="*/ 1603831 h 1685719"/>
                  <a:gd name="connsiteX0" fmla="*/ 606476 w 2202819"/>
                  <a:gd name="connsiteY0" fmla="*/ 1480932 h 1685719"/>
                  <a:gd name="connsiteX1" fmla="*/ 729308 w 2202819"/>
                  <a:gd name="connsiteY1" fmla="*/ 1603764 h 1685719"/>
                  <a:gd name="connsiteX2" fmla="*/ 606476 w 2202819"/>
                  <a:gd name="connsiteY2" fmla="*/ 148093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684441 w 2202819"/>
                  <a:gd name="connsiteY0" fmla="*/ 1653414 h 1685719"/>
                  <a:gd name="connsiteX1" fmla="*/ 472047 w 2202819"/>
                  <a:gd name="connsiteY1" fmla="*/ 1472902 h 1685719"/>
                  <a:gd name="connsiteX2" fmla="*/ 602553 w 2202819"/>
                  <a:gd name="connsiteY2" fmla="*/ 1653414 h 1685719"/>
                  <a:gd name="connsiteX3" fmla="*/ 643497 w 2202819"/>
                  <a:gd name="connsiteY3" fmla="*/ 1612470 h 1685719"/>
                  <a:gd name="connsiteX4" fmla="*/ 684441 w 2202819"/>
                  <a:gd name="connsiteY4" fmla="*/ 1653414 h 1685719"/>
                  <a:gd name="connsiteX0" fmla="*/ 750053 w 2202819"/>
                  <a:gd name="connsiteY0" fmla="*/ 1603831 h 1685719"/>
                  <a:gd name="connsiteX1" fmla="*/ 668165 w 2202819"/>
                  <a:gd name="connsiteY1" fmla="*/ 1685719 h 1685719"/>
                  <a:gd name="connsiteX2" fmla="*/ 586277 w 2202819"/>
                  <a:gd name="connsiteY2" fmla="*/ 1603831 h 1685719"/>
                  <a:gd name="connsiteX3" fmla="*/ 668165 w 2202819"/>
                  <a:gd name="connsiteY3" fmla="*/ 1521943 h 1685719"/>
                  <a:gd name="connsiteX4" fmla="*/ 750053 w 2202819"/>
                  <a:gd name="connsiteY4" fmla="*/ 1603831 h 1685719"/>
                  <a:gd name="connsiteX0" fmla="*/ 606476 w 2202819"/>
                  <a:gd name="connsiteY0" fmla="*/ 1480932 h 1685719"/>
                  <a:gd name="connsiteX1" fmla="*/ 729308 w 2202819"/>
                  <a:gd name="connsiteY1" fmla="*/ 1603764 h 1685719"/>
                  <a:gd name="connsiteX2" fmla="*/ 697916 w 2202819"/>
                  <a:gd name="connsiteY2" fmla="*/ 157237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684441 w 2202819"/>
                  <a:gd name="connsiteY0" fmla="*/ 1653414 h 1685719"/>
                  <a:gd name="connsiteX1" fmla="*/ 472047 w 2202819"/>
                  <a:gd name="connsiteY1" fmla="*/ 1472902 h 1685719"/>
                  <a:gd name="connsiteX2" fmla="*/ 602553 w 2202819"/>
                  <a:gd name="connsiteY2" fmla="*/ 1653414 h 1685719"/>
                  <a:gd name="connsiteX3" fmla="*/ 643497 w 2202819"/>
                  <a:gd name="connsiteY3" fmla="*/ 1612470 h 1685719"/>
                  <a:gd name="connsiteX4" fmla="*/ 684441 w 2202819"/>
                  <a:gd name="connsiteY4" fmla="*/ 1653414 h 1685719"/>
                  <a:gd name="connsiteX0" fmla="*/ 750053 w 2202819"/>
                  <a:gd name="connsiteY0" fmla="*/ 1603831 h 1685719"/>
                  <a:gd name="connsiteX1" fmla="*/ 668165 w 2202819"/>
                  <a:gd name="connsiteY1" fmla="*/ 1685719 h 1685719"/>
                  <a:gd name="connsiteX2" fmla="*/ 586277 w 2202819"/>
                  <a:gd name="connsiteY2" fmla="*/ 1603831 h 1685719"/>
                  <a:gd name="connsiteX3" fmla="*/ 668165 w 2202819"/>
                  <a:gd name="connsiteY3" fmla="*/ 1521943 h 1685719"/>
                  <a:gd name="connsiteX4" fmla="*/ 750053 w 2202819"/>
                  <a:gd name="connsiteY4" fmla="*/ 1603831 h 1685719"/>
                  <a:gd name="connsiteX0" fmla="*/ 606476 w 2202819"/>
                  <a:gd name="connsiteY0" fmla="*/ 1480932 h 1685719"/>
                  <a:gd name="connsiteX1" fmla="*/ 609284 w 2202819"/>
                  <a:gd name="connsiteY1" fmla="*/ 1489561 h 1685719"/>
                  <a:gd name="connsiteX2" fmla="*/ 729308 w 2202819"/>
                  <a:gd name="connsiteY2" fmla="*/ 1603764 h 1685719"/>
                  <a:gd name="connsiteX3" fmla="*/ 697916 w 2202819"/>
                  <a:gd name="connsiteY3" fmla="*/ 157237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684441 w 2202819"/>
                  <a:gd name="connsiteY0" fmla="*/ 1653414 h 1685719"/>
                  <a:gd name="connsiteX1" fmla="*/ 472047 w 2202819"/>
                  <a:gd name="connsiteY1" fmla="*/ 1472902 h 1685719"/>
                  <a:gd name="connsiteX2" fmla="*/ 602553 w 2202819"/>
                  <a:gd name="connsiteY2" fmla="*/ 1653414 h 1685719"/>
                  <a:gd name="connsiteX3" fmla="*/ 643497 w 2202819"/>
                  <a:gd name="connsiteY3" fmla="*/ 1612470 h 1685719"/>
                  <a:gd name="connsiteX4" fmla="*/ 684441 w 2202819"/>
                  <a:gd name="connsiteY4" fmla="*/ 1653414 h 1685719"/>
                  <a:gd name="connsiteX0" fmla="*/ 750053 w 2202819"/>
                  <a:gd name="connsiteY0" fmla="*/ 1603831 h 1685719"/>
                  <a:gd name="connsiteX1" fmla="*/ 668165 w 2202819"/>
                  <a:gd name="connsiteY1" fmla="*/ 1685719 h 1685719"/>
                  <a:gd name="connsiteX2" fmla="*/ 586277 w 2202819"/>
                  <a:gd name="connsiteY2" fmla="*/ 1603831 h 1685719"/>
                  <a:gd name="connsiteX3" fmla="*/ 668165 w 2202819"/>
                  <a:gd name="connsiteY3" fmla="*/ 1521943 h 1685719"/>
                  <a:gd name="connsiteX4" fmla="*/ 750053 w 2202819"/>
                  <a:gd name="connsiteY4" fmla="*/ 1603831 h 1685719"/>
                  <a:gd name="connsiteX0" fmla="*/ 606476 w 2202819"/>
                  <a:gd name="connsiteY0" fmla="*/ 1480932 h 1685719"/>
                  <a:gd name="connsiteX1" fmla="*/ 729308 w 2202819"/>
                  <a:gd name="connsiteY1" fmla="*/ 1603764 h 1685719"/>
                  <a:gd name="connsiteX2" fmla="*/ 697916 w 2202819"/>
                  <a:gd name="connsiteY2" fmla="*/ 157237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684441 w 2202819"/>
                  <a:gd name="connsiteY0" fmla="*/ 1653414 h 1685719"/>
                  <a:gd name="connsiteX1" fmla="*/ 472047 w 2202819"/>
                  <a:gd name="connsiteY1" fmla="*/ 1472902 h 1685719"/>
                  <a:gd name="connsiteX2" fmla="*/ 602553 w 2202819"/>
                  <a:gd name="connsiteY2" fmla="*/ 1653414 h 1685719"/>
                  <a:gd name="connsiteX3" fmla="*/ 643497 w 2202819"/>
                  <a:gd name="connsiteY3" fmla="*/ 1612470 h 1685719"/>
                  <a:gd name="connsiteX4" fmla="*/ 684441 w 2202819"/>
                  <a:gd name="connsiteY4" fmla="*/ 1653414 h 1685719"/>
                  <a:gd name="connsiteX0" fmla="*/ 750053 w 2202819"/>
                  <a:gd name="connsiteY0" fmla="*/ 1603831 h 1685719"/>
                  <a:gd name="connsiteX1" fmla="*/ 668165 w 2202819"/>
                  <a:gd name="connsiteY1" fmla="*/ 1685719 h 1685719"/>
                  <a:gd name="connsiteX2" fmla="*/ 586277 w 2202819"/>
                  <a:gd name="connsiteY2" fmla="*/ 1603831 h 1685719"/>
                  <a:gd name="connsiteX3" fmla="*/ 668165 w 2202819"/>
                  <a:gd name="connsiteY3" fmla="*/ 1521943 h 1685719"/>
                  <a:gd name="connsiteX4" fmla="*/ 750053 w 2202819"/>
                  <a:gd name="connsiteY4" fmla="*/ 1603831 h 1685719"/>
                  <a:gd name="connsiteX0" fmla="*/ 729308 w 2202819"/>
                  <a:gd name="connsiteY0" fmla="*/ 1603764 h 1685719"/>
                  <a:gd name="connsiteX1" fmla="*/ 697916 w 2202819"/>
                  <a:gd name="connsiteY1" fmla="*/ 157237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684441 w 2202819"/>
                  <a:gd name="connsiteY0" fmla="*/ 1653414 h 1685719"/>
                  <a:gd name="connsiteX1" fmla="*/ 472047 w 2202819"/>
                  <a:gd name="connsiteY1" fmla="*/ 1472902 h 1685719"/>
                  <a:gd name="connsiteX2" fmla="*/ 602553 w 2202819"/>
                  <a:gd name="connsiteY2" fmla="*/ 1653414 h 1685719"/>
                  <a:gd name="connsiteX3" fmla="*/ 643497 w 2202819"/>
                  <a:gd name="connsiteY3" fmla="*/ 1612470 h 1685719"/>
                  <a:gd name="connsiteX4" fmla="*/ 684441 w 2202819"/>
                  <a:gd name="connsiteY4" fmla="*/ 1653414 h 1685719"/>
                  <a:gd name="connsiteX0" fmla="*/ 668165 w 2202819"/>
                  <a:gd name="connsiteY0" fmla="*/ 1521943 h 1685719"/>
                  <a:gd name="connsiteX1" fmla="*/ 750053 w 2202819"/>
                  <a:gd name="connsiteY1" fmla="*/ 1603831 h 1685719"/>
                  <a:gd name="connsiteX2" fmla="*/ 668165 w 2202819"/>
                  <a:gd name="connsiteY2" fmla="*/ 1685719 h 1685719"/>
                  <a:gd name="connsiteX3" fmla="*/ 586277 w 2202819"/>
                  <a:gd name="connsiteY3" fmla="*/ 1603831 h 1685719"/>
                  <a:gd name="connsiteX4" fmla="*/ 759605 w 2202819"/>
                  <a:gd name="connsiteY4" fmla="*/ 1613383 h 1685719"/>
                  <a:gd name="connsiteX0" fmla="*/ 729308 w 2202819"/>
                  <a:gd name="connsiteY0" fmla="*/ 1603764 h 1685719"/>
                  <a:gd name="connsiteX1" fmla="*/ 697916 w 2202819"/>
                  <a:gd name="connsiteY1" fmla="*/ 157237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472047 w 2202819"/>
                  <a:gd name="connsiteY0" fmla="*/ 1472902 h 1685719"/>
                  <a:gd name="connsiteX1" fmla="*/ 602553 w 2202819"/>
                  <a:gd name="connsiteY1" fmla="*/ 1653414 h 1685719"/>
                  <a:gd name="connsiteX2" fmla="*/ 643497 w 2202819"/>
                  <a:gd name="connsiteY2" fmla="*/ 1612470 h 1685719"/>
                  <a:gd name="connsiteX3" fmla="*/ 684441 w 2202819"/>
                  <a:gd name="connsiteY3" fmla="*/ 1653414 h 1685719"/>
                  <a:gd name="connsiteX4" fmla="*/ 563487 w 2202819"/>
                  <a:gd name="connsiteY4" fmla="*/ 1564342 h 1685719"/>
                  <a:gd name="connsiteX0" fmla="*/ 668165 w 2202819"/>
                  <a:gd name="connsiteY0" fmla="*/ 1521943 h 1685719"/>
                  <a:gd name="connsiteX1" fmla="*/ 750053 w 2202819"/>
                  <a:gd name="connsiteY1" fmla="*/ 1603831 h 1685719"/>
                  <a:gd name="connsiteX2" fmla="*/ 668165 w 2202819"/>
                  <a:gd name="connsiteY2" fmla="*/ 1685719 h 1685719"/>
                  <a:gd name="connsiteX3" fmla="*/ 586277 w 2202819"/>
                  <a:gd name="connsiteY3" fmla="*/ 1603831 h 1685719"/>
                  <a:gd name="connsiteX4" fmla="*/ 759605 w 2202819"/>
                  <a:gd name="connsiteY4" fmla="*/ 1613383 h 1685719"/>
                  <a:gd name="connsiteX0" fmla="*/ 729308 w 2202819"/>
                  <a:gd name="connsiteY0" fmla="*/ 1603764 h 1685719"/>
                  <a:gd name="connsiteX1" fmla="*/ 697916 w 2202819"/>
                  <a:gd name="connsiteY1" fmla="*/ 157237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602553 w 2202819"/>
                  <a:gd name="connsiteY0" fmla="*/ 1653414 h 1685719"/>
                  <a:gd name="connsiteX1" fmla="*/ 643497 w 2202819"/>
                  <a:gd name="connsiteY1" fmla="*/ 1612470 h 1685719"/>
                  <a:gd name="connsiteX2" fmla="*/ 684441 w 2202819"/>
                  <a:gd name="connsiteY2" fmla="*/ 1653414 h 1685719"/>
                  <a:gd name="connsiteX3" fmla="*/ 563487 w 2202819"/>
                  <a:gd name="connsiteY3" fmla="*/ 1564342 h 1685719"/>
                  <a:gd name="connsiteX0" fmla="*/ 668165 w 2202819"/>
                  <a:gd name="connsiteY0" fmla="*/ 1521943 h 1685719"/>
                  <a:gd name="connsiteX1" fmla="*/ 750053 w 2202819"/>
                  <a:gd name="connsiteY1" fmla="*/ 1603831 h 1685719"/>
                  <a:gd name="connsiteX2" fmla="*/ 668165 w 2202819"/>
                  <a:gd name="connsiteY2" fmla="*/ 1685719 h 1685719"/>
                  <a:gd name="connsiteX3" fmla="*/ 586277 w 2202819"/>
                  <a:gd name="connsiteY3" fmla="*/ 1603831 h 1685719"/>
                  <a:gd name="connsiteX4" fmla="*/ 759605 w 2202819"/>
                  <a:gd name="connsiteY4" fmla="*/ 1613383 h 1685719"/>
                  <a:gd name="connsiteX0" fmla="*/ 729308 w 2202819"/>
                  <a:gd name="connsiteY0" fmla="*/ 1603764 h 1685719"/>
                  <a:gd name="connsiteX1" fmla="*/ 697916 w 2202819"/>
                  <a:gd name="connsiteY1" fmla="*/ 157237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6"/>
                  <a:gd name="connsiteX1" fmla="*/ 5659 w 43256"/>
                  <a:gd name="connsiteY1" fmla="*/ 6766 h 49406"/>
                  <a:gd name="connsiteX2" fmla="*/ 14041 w 43256"/>
                  <a:gd name="connsiteY2" fmla="*/ 5061 h 49406"/>
                  <a:gd name="connsiteX3" fmla="*/ 22492 w 43256"/>
                  <a:gd name="connsiteY3" fmla="*/ 3291 h 49406"/>
                  <a:gd name="connsiteX4" fmla="*/ 25785 w 43256"/>
                  <a:gd name="connsiteY4" fmla="*/ 59 h 49406"/>
                  <a:gd name="connsiteX5" fmla="*/ 29869 w 43256"/>
                  <a:gd name="connsiteY5" fmla="*/ 2340 h 49406"/>
                  <a:gd name="connsiteX6" fmla="*/ 35499 w 43256"/>
                  <a:gd name="connsiteY6" fmla="*/ 549 h 49406"/>
                  <a:gd name="connsiteX7" fmla="*/ 38354 w 43256"/>
                  <a:gd name="connsiteY7" fmla="*/ 5435 h 49406"/>
                  <a:gd name="connsiteX8" fmla="*/ 42018 w 43256"/>
                  <a:gd name="connsiteY8" fmla="*/ 10177 h 49406"/>
                  <a:gd name="connsiteX9" fmla="*/ 41854 w 43256"/>
                  <a:gd name="connsiteY9" fmla="*/ 15319 h 49406"/>
                  <a:gd name="connsiteX10" fmla="*/ 43052 w 43256"/>
                  <a:gd name="connsiteY10" fmla="*/ 23181 h 49406"/>
                  <a:gd name="connsiteX11" fmla="*/ 37440 w 43256"/>
                  <a:gd name="connsiteY11" fmla="*/ 30063 h 49406"/>
                  <a:gd name="connsiteX12" fmla="*/ 35431 w 43256"/>
                  <a:gd name="connsiteY12" fmla="*/ 35960 h 49406"/>
                  <a:gd name="connsiteX13" fmla="*/ 28591 w 43256"/>
                  <a:gd name="connsiteY13" fmla="*/ 36674 h 49406"/>
                  <a:gd name="connsiteX14" fmla="*/ 23703 w 43256"/>
                  <a:gd name="connsiteY14" fmla="*/ 42965 h 49406"/>
                  <a:gd name="connsiteX15" fmla="*/ 16516 w 43256"/>
                  <a:gd name="connsiteY15" fmla="*/ 39125 h 49406"/>
                  <a:gd name="connsiteX16" fmla="*/ 5840 w 43256"/>
                  <a:gd name="connsiteY16" fmla="*/ 35331 h 49406"/>
                  <a:gd name="connsiteX17" fmla="*/ 1146 w 43256"/>
                  <a:gd name="connsiteY17" fmla="*/ 31109 h 49406"/>
                  <a:gd name="connsiteX18" fmla="*/ 2149 w 43256"/>
                  <a:gd name="connsiteY18" fmla="*/ 25410 h 49406"/>
                  <a:gd name="connsiteX19" fmla="*/ 31 w 43256"/>
                  <a:gd name="connsiteY19" fmla="*/ 19563 h 49406"/>
                  <a:gd name="connsiteX20" fmla="*/ 3899 w 43256"/>
                  <a:gd name="connsiteY20" fmla="*/ 14366 h 49406"/>
                  <a:gd name="connsiteX21" fmla="*/ 3936 w 43256"/>
                  <a:gd name="connsiteY21" fmla="*/ 14229 h 49406"/>
                  <a:gd name="connsiteX0" fmla="*/ 602553 w 2202819"/>
                  <a:gd name="connsiteY0" fmla="*/ 1653414 h 1685719"/>
                  <a:gd name="connsiteX1" fmla="*/ 643497 w 2202819"/>
                  <a:gd name="connsiteY1" fmla="*/ 1612470 h 1685719"/>
                  <a:gd name="connsiteX2" fmla="*/ 684441 w 2202819"/>
                  <a:gd name="connsiteY2" fmla="*/ 1653414 h 1685719"/>
                  <a:gd name="connsiteX0" fmla="*/ 668165 w 2202819"/>
                  <a:gd name="connsiteY0" fmla="*/ 1521943 h 1685719"/>
                  <a:gd name="connsiteX1" fmla="*/ 750053 w 2202819"/>
                  <a:gd name="connsiteY1" fmla="*/ 1603831 h 1685719"/>
                  <a:gd name="connsiteX2" fmla="*/ 668165 w 2202819"/>
                  <a:gd name="connsiteY2" fmla="*/ 1685719 h 1685719"/>
                  <a:gd name="connsiteX3" fmla="*/ 586277 w 2202819"/>
                  <a:gd name="connsiteY3" fmla="*/ 1603831 h 1685719"/>
                  <a:gd name="connsiteX4" fmla="*/ 759605 w 2202819"/>
                  <a:gd name="connsiteY4" fmla="*/ 1613383 h 1685719"/>
                  <a:gd name="connsiteX0" fmla="*/ 729308 w 2202819"/>
                  <a:gd name="connsiteY0" fmla="*/ 1603764 h 1685719"/>
                  <a:gd name="connsiteX1" fmla="*/ 697916 w 2202819"/>
                  <a:gd name="connsiteY1" fmla="*/ 1572372 h 1685719"/>
                  <a:gd name="connsiteX0" fmla="*/ 4729 w 43256"/>
                  <a:gd name="connsiteY0" fmla="*/ 26036 h 49406"/>
                  <a:gd name="connsiteX1" fmla="*/ 2196 w 43256"/>
                  <a:gd name="connsiteY1" fmla="*/ 25239 h 49406"/>
                  <a:gd name="connsiteX2" fmla="*/ 6964 w 43256"/>
                  <a:gd name="connsiteY2" fmla="*/ 34758 h 49406"/>
                  <a:gd name="connsiteX3" fmla="*/ 5856 w 43256"/>
                  <a:gd name="connsiteY3" fmla="*/ 35139 h 49406"/>
                  <a:gd name="connsiteX4" fmla="*/ 16514 w 43256"/>
                  <a:gd name="connsiteY4" fmla="*/ 38949 h 49406"/>
                  <a:gd name="connsiteX5" fmla="*/ 15846 w 43256"/>
                  <a:gd name="connsiteY5" fmla="*/ 37209 h 49406"/>
                  <a:gd name="connsiteX6" fmla="*/ 28863 w 43256"/>
                  <a:gd name="connsiteY6" fmla="*/ 34610 h 49406"/>
                  <a:gd name="connsiteX7" fmla="*/ 28596 w 43256"/>
                  <a:gd name="connsiteY7" fmla="*/ 36519 h 49406"/>
                  <a:gd name="connsiteX8" fmla="*/ 34165 w 43256"/>
                  <a:gd name="connsiteY8" fmla="*/ 22813 h 49406"/>
                  <a:gd name="connsiteX9" fmla="*/ 37416 w 43256"/>
                  <a:gd name="connsiteY9" fmla="*/ 29949 h 49406"/>
                  <a:gd name="connsiteX10" fmla="*/ 41834 w 43256"/>
                  <a:gd name="connsiteY10" fmla="*/ 15213 h 49406"/>
                  <a:gd name="connsiteX11" fmla="*/ 40386 w 43256"/>
                  <a:gd name="connsiteY11" fmla="*/ 17889 h 49406"/>
                  <a:gd name="connsiteX12" fmla="*/ 38360 w 43256"/>
                  <a:gd name="connsiteY12" fmla="*/ 5285 h 49406"/>
                  <a:gd name="connsiteX13" fmla="*/ 38436 w 43256"/>
                  <a:gd name="connsiteY13" fmla="*/ 6549 h 49406"/>
                  <a:gd name="connsiteX14" fmla="*/ 29114 w 43256"/>
                  <a:gd name="connsiteY14" fmla="*/ 3811 h 49406"/>
                  <a:gd name="connsiteX15" fmla="*/ 29856 w 43256"/>
                  <a:gd name="connsiteY15" fmla="*/ 2199 h 49406"/>
                  <a:gd name="connsiteX16" fmla="*/ 22177 w 43256"/>
                  <a:gd name="connsiteY16" fmla="*/ 4579 h 49406"/>
                  <a:gd name="connsiteX17" fmla="*/ 22536 w 43256"/>
                  <a:gd name="connsiteY17" fmla="*/ 3189 h 49406"/>
                  <a:gd name="connsiteX18" fmla="*/ 14036 w 43256"/>
                  <a:gd name="connsiteY18" fmla="*/ 5051 h 49406"/>
                  <a:gd name="connsiteX19" fmla="*/ 15336 w 43256"/>
                  <a:gd name="connsiteY19" fmla="*/ 6399 h 49406"/>
                  <a:gd name="connsiteX20" fmla="*/ 4163 w 43256"/>
                  <a:gd name="connsiteY20" fmla="*/ 15648 h 49406"/>
                  <a:gd name="connsiteX21" fmla="*/ 3936 w 43256"/>
                  <a:gd name="connsiteY21" fmla="*/ 14229 h 49406"/>
                  <a:gd name="connsiteX0" fmla="*/ 3936 w 43256"/>
                  <a:gd name="connsiteY0" fmla="*/ 14229 h 49407"/>
                  <a:gd name="connsiteX1" fmla="*/ 5659 w 43256"/>
                  <a:gd name="connsiteY1" fmla="*/ 6766 h 49407"/>
                  <a:gd name="connsiteX2" fmla="*/ 14041 w 43256"/>
                  <a:gd name="connsiteY2" fmla="*/ 5061 h 49407"/>
                  <a:gd name="connsiteX3" fmla="*/ 22492 w 43256"/>
                  <a:gd name="connsiteY3" fmla="*/ 3291 h 49407"/>
                  <a:gd name="connsiteX4" fmla="*/ 25785 w 43256"/>
                  <a:gd name="connsiteY4" fmla="*/ 59 h 49407"/>
                  <a:gd name="connsiteX5" fmla="*/ 29869 w 43256"/>
                  <a:gd name="connsiteY5" fmla="*/ 2340 h 49407"/>
                  <a:gd name="connsiteX6" fmla="*/ 35499 w 43256"/>
                  <a:gd name="connsiteY6" fmla="*/ 549 h 49407"/>
                  <a:gd name="connsiteX7" fmla="*/ 38354 w 43256"/>
                  <a:gd name="connsiteY7" fmla="*/ 5435 h 49407"/>
                  <a:gd name="connsiteX8" fmla="*/ 42018 w 43256"/>
                  <a:gd name="connsiteY8" fmla="*/ 10177 h 49407"/>
                  <a:gd name="connsiteX9" fmla="*/ 41854 w 43256"/>
                  <a:gd name="connsiteY9" fmla="*/ 15319 h 49407"/>
                  <a:gd name="connsiteX10" fmla="*/ 43052 w 43256"/>
                  <a:gd name="connsiteY10" fmla="*/ 23181 h 49407"/>
                  <a:gd name="connsiteX11" fmla="*/ 37440 w 43256"/>
                  <a:gd name="connsiteY11" fmla="*/ 30063 h 49407"/>
                  <a:gd name="connsiteX12" fmla="*/ 35431 w 43256"/>
                  <a:gd name="connsiteY12" fmla="*/ 35960 h 49407"/>
                  <a:gd name="connsiteX13" fmla="*/ 28591 w 43256"/>
                  <a:gd name="connsiteY13" fmla="*/ 36674 h 49407"/>
                  <a:gd name="connsiteX14" fmla="*/ 23703 w 43256"/>
                  <a:gd name="connsiteY14" fmla="*/ 42965 h 49407"/>
                  <a:gd name="connsiteX15" fmla="*/ 16516 w 43256"/>
                  <a:gd name="connsiteY15" fmla="*/ 39125 h 49407"/>
                  <a:gd name="connsiteX16" fmla="*/ 5840 w 43256"/>
                  <a:gd name="connsiteY16" fmla="*/ 35331 h 49407"/>
                  <a:gd name="connsiteX17" fmla="*/ 1146 w 43256"/>
                  <a:gd name="connsiteY17" fmla="*/ 31109 h 49407"/>
                  <a:gd name="connsiteX18" fmla="*/ 2149 w 43256"/>
                  <a:gd name="connsiteY18" fmla="*/ 25410 h 49407"/>
                  <a:gd name="connsiteX19" fmla="*/ 31 w 43256"/>
                  <a:gd name="connsiteY19" fmla="*/ 19563 h 49407"/>
                  <a:gd name="connsiteX20" fmla="*/ 3899 w 43256"/>
                  <a:gd name="connsiteY20" fmla="*/ 14366 h 49407"/>
                  <a:gd name="connsiteX21" fmla="*/ 3936 w 43256"/>
                  <a:gd name="connsiteY21" fmla="*/ 14229 h 49407"/>
                  <a:gd name="connsiteX0" fmla="*/ 602553 w 2202819"/>
                  <a:gd name="connsiteY0" fmla="*/ 1653414 h 1685750"/>
                  <a:gd name="connsiteX1" fmla="*/ 643497 w 2202819"/>
                  <a:gd name="connsiteY1" fmla="*/ 1612470 h 1685750"/>
                  <a:gd name="connsiteX2" fmla="*/ 684441 w 2202819"/>
                  <a:gd name="connsiteY2" fmla="*/ 1653414 h 1685750"/>
                  <a:gd name="connsiteX0" fmla="*/ 668165 w 2202819"/>
                  <a:gd name="connsiteY0" fmla="*/ 1521943 h 1685750"/>
                  <a:gd name="connsiteX1" fmla="*/ 750053 w 2202819"/>
                  <a:gd name="connsiteY1" fmla="*/ 1603831 h 1685750"/>
                  <a:gd name="connsiteX2" fmla="*/ 668165 w 2202819"/>
                  <a:gd name="connsiteY2" fmla="*/ 1685719 h 1685750"/>
                  <a:gd name="connsiteX3" fmla="*/ 759605 w 2202819"/>
                  <a:gd name="connsiteY3" fmla="*/ 1613383 h 1685750"/>
                  <a:gd name="connsiteX0" fmla="*/ 729308 w 2202819"/>
                  <a:gd name="connsiteY0" fmla="*/ 1603764 h 1685750"/>
                  <a:gd name="connsiteX1" fmla="*/ 697916 w 2202819"/>
                  <a:gd name="connsiteY1" fmla="*/ 1572372 h 1685750"/>
                  <a:gd name="connsiteX0" fmla="*/ 4729 w 43256"/>
                  <a:gd name="connsiteY0" fmla="*/ 26036 h 49407"/>
                  <a:gd name="connsiteX1" fmla="*/ 2196 w 43256"/>
                  <a:gd name="connsiteY1" fmla="*/ 25239 h 49407"/>
                  <a:gd name="connsiteX2" fmla="*/ 6964 w 43256"/>
                  <a:gd name="connsiteY2" fmla="*/ 34758 h 49407"/>
                  <a:gd name="connsiteX3" fmla="*/ 5856 w 43256"/>
                  <a:gd name="connsiteY3" fmla="*/ 35139 h 49407"/>
                  <a:gd name="connsiteX4" fmla="*/ 16514 w 43256"/>
                  <a:gd name="connsiteY4" fmla="*/ 38949 h 49407"/>
                  <a:gd name="connsiteX5" fmla="*/ 15846 w 43256"/>
                  <a:gd name="connsiteY5" fmla="*/ 37209 h 49407"/>
                  <a:gd name="connsiteX6" fmla="*/ 28863 w 43256"/>
                  <a:gd name="connsiteY6" fmla="*/ 34610 h 49407"/>
                  <a:gd name="connsiteX7" fmla="*/ 28596 w 43256"/>
                  <a:gd name="connsiteY7" fmla="*/ 36519 h 49407"/>
                  <a:gd name="connsiteX8" fmla="*/ 34165 w 43256"/>
                  <a:gd name="connsiteY8" fmla="*/ 22813 h 49407"/>
                  <a:gd name="connsiteX9" fmla="*/ 37416 w 43256"/>
                  <a:gd name="connsiteY9" fmla="*/ 29949 h 49407"/>
                  <a:gd name="connsiteX10" fmla="*/ 41834 w 43256"/>
                  <a:gd name="connsiteY10" fmla="*/ 15213 h 49407"/>
                  <a:gd name="connsiteX11" fmla="*/ 40386 w 43256"/>
                  <a:gd name="connsiteY11" fmla="*/ 17889 h 49407"/>
                  <a:gd name="connsiteX12" fmla="*/ 38360 w 43256"/>
                  <a:gd name="connsiteY12" fmla="*/ 5285 h 49407"/>
                  <a:gd name="connsiteX13" fmla="*/ 38436 w 43256"/>
                  <a:gd name="connsiteY13" fmla="*/ 6549 h 49407"/>
                  <a:gd name="connsiteX14" fmla="*/ 29114 w 43256"/>
                  <a:gd name="connsiteY14" fmla="*/ 3811 h 49407"/>
                  <a:gd name="connsiteX15" fmla="*/ 29856 w 43256"/>
                  <a:gd name="connsiteY15" fmla="*/ 2199 h 49407"/>
                  <a:gd name="connsiteX16" fmla="*/ 22177 w 43256"/>
                  <a:gd name="connsiteY16" fmla="*/ 4579 h 49407"/>
                  <a:gd name="connsiteX17" fmla="*/ 22536 w 43256"/>
                  <a:gd name="connsiteY17" fmla="*/ 3189 h 49407"/>
                  <a:gd name="connsiteX18" fmla="*/ 14036 w 43256"/>
                  <a:gd name="connsiteY18" fmla="*/ 5051 h 49407"/>
                  <a:gd name="connsiteX19" fmla="*/ 15336 w 43256"/>
                  <a:gd name="connsiteY19" fmla="*/ 6399 h 49407"/>
                  <a:gd name="connsiteX20" fmla="*/ 4163 w 43256"/>
                  <a:gd name="connsiteY20" fmla="*/ 15648 h 49407"/>
                  <a:gd name="connsiteX21" fmla="*/ 3936 w 43256"/>
                  <a:gd name="connsiteY21" fmla="*/ 14229 h 49407"/>
                  <a:gd name="connsiteX0" fmla="*/ 3936 w 43256"/>
                  <a:gd name="connsiteY0" fmla="*/ 14229 h 49407"/>
                  <a:gd name="connsiteX1" fmla="*/ 5659 w 43256"/>
                  <a:gd name="connsiteY1" fmla="*/ 6766 h 49407"/>
                  <a:gd name="connsiteX2" fmla="*/ 14041 w 43256"/>
                  <a:gd name="connsiteY2" fmla="*/ 5061 h 49407"/>
                  <a:gd name="connsiteX3" fmla="*/ 22492 w 43256"/>
                  <a:gd name="connsiteY3" fmla="*/ 3291 h 49407"/>
                  <a:gd name="connsiteX4" fmla="*/ 25785 w 43256"/>
                  <a:gd name="connsiteY4" fmla="*/ 59 h 49407"/>
                  <a:gd name="connsiteX5" fmla="*/ 29869 w 43256"/>
                  <a:gd name="connsiteY5" fmla="*/ 2340 h 49407"/>
                  <a:gd name="connsiteX6" fmla="*/ 35499 w 43256"/>
                  <a:gd name="connsiteY6" fmla="*/ 549 h 49407"/>
                  <a:gd name="connsiteX7" fmla="*/ 38354 w 43256"/>
                  <a:gd name="connsiteY7" fmla="*/ 5435 h 49407"/>
                  <a:gd name="connsiteX8" fmla="*/ 42018 w 43256"/>
                  <a:gd name="connsiteY8" fmla="*/ 10177 h 49407"/>
                  <a:gd name="connsiteX9" fmla="*/ 41854 w 43256"/>
                  <a:gd name="connsiteY9" fmla="*/ 15319 h 49407"/>
                  <a:gd name="connsiteX10" fmla="*/ 43052 w 43256"/>
                  <a:gd name="connsiteY10" fmla="*/ 23181 h 49407"/>
                  <a:gd name="connsiteX11" fmla="*/ 37440 w 43256"/>
                  <a:gd name="connsiteY11" fmla="*/ 30063 h 49407"/>
                  <a:gd name="connsiteX12" fmla="*/ 35431 w 43256"/>
                  <a:gd name="connsiteY12" fmla="*/ 35960 h 49407"/>
                  <a:gd name="connsiteX13" fmla="*/ 28591 w 43256"/>
                  <a:gd name="connsiteY13" fmla="*/ 36674 h 49407"/>
                  <a:gd name="connsiteX14" fmla="*/ 23703 w 43256"/>
                  <a:gd name="connsiteY14" fmla="*/ 42965 h 49407"/>
                  <a:gd name="connsiteX15" fmla="*/ 16516 w 43256"/>
                  <a:gd name="connsiteY15" fmla="*/ 39125 h 49407"/>
                  <a:gd name="connsiteX16" fmla="*/ 5840 w 43256"/>
                  <a:gd name="connsiteY16" fmla="*/ 35331 h 49407"/>
                  <a:gd name="connsiteX17" fmla="*/ 1146 w 43256"/>
                  <a:gd name="connsiteY17" fmla="*/ 31109 h 49407"/>
                  <a:gd name="connsiteX18" fmla="*/ 2149 w 43256"/>
                  <a:gd name="connsiteY18" fmla="*/ 25410 h 49407"/>
                  <a:gd name="connsiteX19" fmla="*/ 31 w 43256"/>
                  <a:gd name="connsiteY19" fmla="*/ 19563 h 49407"/>
                  <a:gd name="connsiteX20" fmla="*/ 3899 w 43256"/>
                  <a:gd name="connsiteY20" fmla="*/ 14366 h 49407"/>
                  <a:gd name="connsiteX21" fmla="*/ 3936 w 43256"/>
                  <a:gd name="connsiteY21" fmla="*/ 14229 h 49407"/>
                  <a:gd name="connsiteX0" fmla="*/ 643497 w 2202819"/>
                  <a:gd name="connsiteY0" fmla="*/ 1612470 h 1685750"/>
                  <a:gd name="connsiteX1" fmla="*/ 684441 w 2202819"/>
                  <a:gd name="connsiteY1" fmla="*/ 1653414 h 1685750"/>
                  <a:gd name="connsiteX0" fmla="*/ 668165 w 2202819"/>
                  <a:gd name="connsiteY0" fmla="*/ 1521943 h 1685750"/>
                  <a:gd name="connsiteX1" fmla="*/ 750053 w 2202819"/>
                  <a:gd name="connsiteY1" fmla="*/ 1603831 h 1685750"/>
                  <a:gd name="connsiteX2" fmla="*/ 668165 w 2202819"/>
                  <a:gd name="connsiteY2" fmla="*/ 1685719 h 1685750"/>
                  <a:gd name="connsiteX3" fmla="*/ 759605 w 2202819"/>
                  <a:gd name="connsiteY3" fmla="*/ 1613383 h 1685750"/>
                  <a:gd name="connsiteX0" fmla="*/ 729308 w 2202819"/>
                  <a:gd name="connsiteY0" fmla="*/ 1603764 h 1685750"/>
                  <a:gd name="connsiteX1" fmla="*/ 697916 w 2202819"/>
                  <a:gd name="connsiteY1" fmla="*/ 1572372 h 1685750"/>
                  <a:gd name="connsiteX0" fmla="*/ 4729 w 43256"/>
                  <a:gd name="connsiteY0" fmla="*/ 26036 h 49407"/>
                  <a:gd name="connsiteX1" fmla="*/ 2196 w 43256"/>
                  <a:gd name="connsiteY1" fmla="*/ 25239 h 49407"/>
                  <a:gd name="connsiteX2" fmla="*/ 6964 w 43256"/>
                  <a:gd name="connsiteY2" fmla="*/ 34758 h 49407"/>
                  <a:gd name="connsiteX3" fmla="*/ 5856 w 43256"/>
                  <a:gd name="connsiteY3" fmla="*/ 35139 h 49407"/>
                  <a:gd name="connsiteX4" fmla="*/ 16514 w 43256"/>
                  <a:gd name="connsiteY4" fmla="*/ 38949 h 49407"/>
                  <a:gd name="connsiteX5" fmla="*/ 15846 w 43256"/>
                  <a:gd name="connsiteY5" fmla="*/ 37209 h 49407"/>
                  <a:gd name="connsiteX6" fmla="*/ 28863 w 43256"/>
                  <a:gd name="connsiteY6" fmla="*/ 34610 h 49407"/>
                  <a:gd name="connsiteX7" fmla="*/ 28596 w 43256"/>
                  <a:gd name="connsiteY7" fmla="*/ 36519 h 49407"/>
                  <a:gd name="connsiteX8" fmla="*/ 34165 w 43256"/>
                  <a:gd name="connsiteY8" fmla="*/ 22813 h 49407"/>
                  <a:gd name="connsiteX9" fmla="*/ 37416 w 43256"/>
                  <a:gd name="connsiteY9" fmla="*/ 29949 h 49407"/>
                  <a:gd name="connsiteX10" fmla="*/ 41834 w 43256"/>
                  <a:gd name="connsiteY10" fmla="*/ 15213 h 49407"/>
                  <a:gd name="connsiteX11" fmla="*/ 40386 w 43256"/>
                  <a:gd name="connsiteY11" fmla="*/ 17889 h 49407"/>
                  <a:gd name="connsiteX12" fmla="*/ 38360 w 43256"/>
                  <a:gd name="connsiteY12" fmla="*/ 5285 h 49407"/>
                  <a:gd name="connsiteX13" fmla="*/ 38436 w 43256"/>
                  <a:gd name="connsiteY13" fmla="*/ 6549 h 49407"/>
                  <a:gd name="connsiteX14" fmla="*/ 29114 w 43256"/>
                  <a:gd name="connsiteY14" fmla="*/ 3811 h 49407"/>
                  <a:gd name="connsiteX15" fmla="*/ 29856 w 43256"/>
                  <a:gd name="connsiteY15" fmla="*/ 2199 h 49407"/>
                  <a:gd name="connsiteX16" fmla="*/ 22177 w 43256"/>
                  <a:gd name="connsiteY16" fmla="*/ 4579 h 49407"/>
                  <a:gd name="connsiteX17" fmla="*/ 22536 w 43256"/>
                  <a:gd name="connsiteY17" fmla="*/ 3189 h 49407"/>
                  <a:gd name="connsiteX18" fmla="*/ 14036 w 43256"/>
                  <a:gd name="connsiteY18" fmla="*/ 5051 h 49407"/>
                  <a:gd name="connsiteX19" fmla="*/ 15336 w 43256"/>
                  <a:gd name="connsiteY19" fmla="*/ 6399 h 49407"/>
                  <a:gd name="connsiteX20" fmla="*/ 4163 w 43256"/>
                  <a:gd name="connsiteY20" fmla="*/ 15648 h 49407"/>
                  <a:gd name="connsiteX21" fmla="*/ 3936 w 43256"/>
                  <a:gd name="connsiteY21" fmla="*/ 14229 h 49407"/>
                  <a:gd name="connsiteX0" fmla="*/ 3936 w 43256"/>
                  <a:gd name="connsiteY0" fmla="*/ 14229 h 49407"/>
                  <a:gd name="connsiteX1" fmla="*/ 5659 w 43256"/>
                  <a:gd name="connsiteY1" fmla="*/ 6766 h 49407"/>
                  <a:gd name="connsiteX2" fmla="*/ 14041 w 43256"/>
                  <a:gd name="connsiteY2" fmla="*/ 5061 h 49407"/>
                  <a:gd name="connsiteX3" fmla="*/ 22492 w 43256"/>
                  <a:gd name="connsiteY3" fmla="*/ 3291 h 49407"/>
                  <a:gd name="connsiteX4" fmla="*/ 25785 w 43256"/>
                  <a:gd name="connsiteY4" fmla="*/ 59 h 49407"/>
                  <a:gd name="connsiteX5" fmla="*/ 29869 w 43256"/>
                  <a:gd name="connsiteY5" fmla="*/ 2340 h 49407"/>
                  <a:gd name="connsiteX6" fmla="*/ 35499 w 43256"/>
                  <a:gd name="connsiteY6" fmla="*/ 549 h 49407"/>
                  <a:gd name="connsiteX7" fmla="*/ 38354 w 43256"/>
                  <a:gd name="connsiteY7" fmla="*/ 5435 h 49407"/>
                  <a:gd name="connsiteX8" fmla="*/ 42018 w 43256"/>
                  <a:gd name="connsiteY8" fmla="*/ 10177 h 49407"/>
                  <a:gd name="connsiteX9" fmla="*/ 41854 w 43256"/>
                  <a:gd name="connsiteY9" fmla="*/ 15319 h 49407"/>
                  <a:gd name="connsiteX10" fmla="*/ 43052 w 43256"/>
                  <a:gd name="connsiteY10" fmla="*/ 23181 h 49407"/>
                  <a:gd name="connsiteX11" fmla="*/ 37440 w 43256"/>
                  <a:gd name="connsiteY11" fmla="*/ 30063 h 49407"/>
                  <a:gd name="connsiteX12" fmla="*/ 35431 w 43256"/>
                  <a:gd name="connsiteY12" fmla="*/ 35960 h 49407"/>
                  <a:gd name="connsiteX13" fmla="*/ 28591 w 43256"/>
                  <a:gd name="connsiteY13" fmla="*/ 36674 h 49407"/>
                  <a:gd name="connsiteX14" fmla="*/ 23703 w 43256"/>
                  <a:gd name="connsiteY14" fmla="*/ 42965 h 49407"/>
                  <a:gd name="connsiteX15" fmla="*/ 16516 w 43256"/>
                  <a:gd name="connsiteY15" fmla="*/ 39125 h 49407"/>
                  <a:gd name="connsiteX16" fmla="*/ 5840 w 43256"/>
                  <a:gd name="connsiteY16" fmla="*/ 35331 h 49407"/>
                  <a:gd name="connsiteX17" fmla="*/ 1146 w 43256"/>
                  <a:gd name="connsiteY17" fmla="*/ 31109 h 49407"/>
                  <a:gd name="connsiteX18" fmla="*/ 2149 w 43256"/>
                  <a:gd name="connsiteY18" fmla="*/ 25410 h 49407"/>
                  <a:gd name="connsiteX19" fmla="*/ 31 w 43256"/>
                  <a:gd name="connsiteY19" fmla="*/ 19563 h 49407"/>
                  <a:gd name="connsiteX20" fmla="*/ 3899 w 43256"/>
                  <a:gd name="connsiteY20" fmla="*/ 14366 h 49407"/>
                  <a:gd name="connsiteX21" fmla="*/ 3936 w 43256"/>
                  <a:gd name="connsiteY21" fmla="*/ 14229 h 49407"/>
                  <a:gd name="connsiteX0" fmla="*/ 643497 w 2202819"/>
                  <a:gd name="connsiteY0" fmla="*/ 1612470 h 1685750"/>
                  <a:gd name="connsiteX1" fmla="*/ 684441 w 2202819"/>
                  <a:gd name="connsiteY1" fmla="*/ 1653414 h 1685750"/>
                  <a:gd name="connsiteX0" fmla="*/ 750053 w 2202819"/>
                  <a:gd name="connsiteY0" fmla="*/ 1603831 h 1685750"/>
                  <a:gd name="connsiteX1" fmla="*/ 668165 w 2202819"/>
                  <a:gd name="connsiteY1" fmla="*/ 1685719 h 1685750"/>
                  <a:gd name="connsiteX2" fmla="*/ 759605 w 2202819"/>
                  <a:gd name="connsiteY2" fmla="*/ 1613383 h 1685750"/>
                  <a:gd name="connsiteX0" fmla="*/ 729308 w 2202819"/>
                  <a:gd name="connsiteY0" fmla="*/ 1603764 h 1685750"/>
                  <a:gd name="connsiteX1" fmla="*/ 697916 w 2202819"/>
                  <a:gd name="connsiteY1" fmla="*/ 1572372 h 1685750"/>
                  <a:gd name="connsiteX0" fmla="*/ 4729 w 43256"/>
                  <a:gd name="connsiteY0" fmla="*/ 26036 h 49407"/>
                  <a:gd name="connsiteX1" fmla="*/ 2196 w 43256"/>
                  <a:gd name="connsiteY1" fmla="*/ 25239 h 49407"/>
                  <a:gd name="connsiteX2" fmla="*/ 6964 w 43256"/>
                  <a:gd name="connsiteY2" fmla="*/ 34758 h 49407"/>
                  <a:gd name="connsiteX3" fmla="*/ 5856 w 43256"/>
                  <a:gd name="connsiteY3" fmla="*/ 35139 h 49407"/>
                  <a:gd name="connsiteX4" fmla="*/ 16514 w 43256"/>
                  <a:gd name="connsiteY4" fmla="*/ 38949 h 49407"/>
                  <a:gd name="connsiteX5" fmla="*/ 15846 w 43256"/>
                  <a:gd name="connsiteY5" fmla="*/ 37209 h 49407"/>
                  <a:gd name="connsiteX6" fmla="*/ 28863 w 43256"/>
                  <a:gd name="connsiteY6" fmla="*/ 34610 h 49407"/>
                  <a:gd name="connsiteX7" fmla="*/ 28596 w 43256"/>
                  <a:gd name="connsiteY7" fmla="*/ 36519 h 49407"/>
                  <a:gd name="connsiteX8" fmla="*/ 34165 w 43256"/>
                  <a:gd name="connsiteY8" fmla="*/ 22813 h 49407"/>
                  <a:gd name="connsiteX9" fmla="*/ 37416 w 43256"/>
                  <a:gd name="connsiteY9" fmla="*/ 29949 h 49407"/>
                  <a:gd name="connsiteX10" fmla="*/ 41834 w 43256"/>
                  <a:gd name="connsiteY10" fmla="*/ 15213 h 49407"/>
                  <a:gd name="connsiteX11" fmla="*/ 40386 w 43256"/>
                  <a:gd name="connsiteY11" fmla="*/ 17889 h 49407"/>
                  <a:gd name="connsiteX12" fmla="*/ 38360 w 43256"/>
                  <a:gd name="connsiteY12" fmla="*/ 5285 h 49407"/>
                  <a:gd name="connsiteX13" fmla="*/ 38436 w 43256"/>
                  <a:gd name="connsiteY13" fmla="*/ 6549 h 49407"/>
                  <a:gd name="connsiteX14" fmla="*/ 29114 w 43256"/>
                  <a:gd name="connsiteY14" fmla="*/ 3811 h 49407"/>
                  <a:gd name="connsiteX15" fmla="*/ 29856 w 43256"/>
                  <a:gd name="connsiteY15" fmla="*/ 2199 h 49407"/>
                  <a:gd name="connsiteX16" fmla="*/ 22177 w 43256"/>
                  <a:gd name="connsiteY16" fmla="*/ 4579 h 49407"/>
                  <a:gd name="connsiteX17" fmla="*/ 22536 w 43256"/>
                  <a:gd name="connsiteY17" fmla="*/ 3189 h 49407"/>
                  <a:gd name="connsiteX18" fmla="*/ 14036 w 43256"/>
                  <a:gd name="connsiteY18" fmla="*/ 5051 h 49407"/>
                  <a:gd name="connsiteX19" fmla="*/ 15336 w 43256"/>
                  <a:gd name="connsiteY19" fmla="*/ 6399 h 49407"/>
                  <a:gd name="connsiteX20" fmla="*/ 4163 w 43256"/>
                  <a:gd name="connsiteY20" fmla="*/ 15648 h 49407"/>
                  <a:gd name="connsiteX21" fmla="*/ 3936 w 43256"/>
                  <a:gd name="connsiteY21" fmla="*/ 14229 h 49407"/>
                  <a:gd name="connsiteX0" fmla="*/ 3936 w 43256"/>
                  <a:gd name="connsiteY0" fmla="*/ 14229 h 49407"/>
                  <a:gd name="connsiteX1" fmla="*/ 5659 w 43256"/>
                  <a:gd name="connsiteY1" fmla="*/ 6766 h 49407"/>
                  <a:gd name="connsiteX2" fmla="*/ 14041 w 43256"/>
                  <a:gd name="connsiteY2" fmla="*/ 5061 h 49407"/>
                  <a:gd name="connsiteX3" fmla="*/ 22492 w 43256"/>
                  <a:gd name="connsiteY3" fmla="*/ 3291 h 49407"/>
                  <a:gd name="connsiteX4" fmla="*/ 25785 w 43256"/>
                  <a:gd name="connsiteY4" fmla="*/ 59 h 49407"/>
                  <a:gd name="connsiteX5" fmla="*/ 29869 w 43256"/>
                  <a:gd name="connsiteY5" fmla="*/ 2340 h 49407"/>
                  <a:gd name="connsiteX6" fmla="*/ 35499 w 43256"/>
                  <a:gd name="connsiteY6" fmla="*/ 549 h 49407"/>
                  <a:gd name="connsiteX7" fmla="*/ 38354 w 43256"/>
                  <a:gd name="connsiteY7" fmla="*/ 5435 h 49407"/>
                  <a:gd name="connsiteX8" fmla="*/ 42018 w 43256"/>
                  <a:gd name="connsiteY8" fmla="*/ 10177 h 49407"/>
                  <a:gd name="connsiteX9" fmla="*/ 41854 w 43256"/>
                  <a:gd name="connsiteY9" fmla="*/ 15319 h 49407"/>
                  <a:gd name="connsiteX10" fmla="*/ 43052 w 43256"/>
                  <a:gd name="connsiteY10" fmla="*/ 23181 h 49407"/>
                  <a:gd name="connsiteX11" fmla="*/ 37440 w 43256"/>
                  <a:gd name="connsiteY11" fmla="*/ 30063 h 49407"/>
                  <a:gd name="connsiteX12" fmla="*/ 35431 w 43256"/>
                  <a:gd name="connsiteY12" fmla="*/ 35960 h 49407"/>
                  <a:gd name="connsiteX13" fmla="*/ 28591 w 43256"/>
                  <a:gd name="connsiteY13" fmla="*/ 36674 h 49407"/>
                  <a:gd name="connsiteX14" fmla="*/ 23703 w 43256"/>
                  <a:gd name="connsiteY14" fmla="*/ 42965 h 49407"/>
                  <a:gd name="connsiteX15" fmla="*/ 16516 w 43256"/>
                  <a:gd name="connsiteY15" fmla="*/ 39125 h 49407"/>
                  <a:gd name="connsiteX16" fmla="*/ 5840 w 43256"/>
                  <a:gd name="connsiteY16" fmla="*/ 35331 h 49407"/>
                  <a:gd name="connsiteX17" fmla="*/ 1146 w 43256"/>
                  <a:gd name="connsiteY17" fmla="*/ 31109 h 49407"/>
                  <a:gd name="connsiteX18" fmla="*/ 2149 w 43256"/>
                  <a:gd name="connsiteY18" fmla="*/ 25410 h 49407"/>
                  <a:gd name="connsiteX19" fmla="*/ 31 w 43256"/>
                  <a:gd name="connsiteY19" fmla="*/ 19563 h 49407"/>
                  <a:gd name="connsiteX20" fmla="*/ 3899 w 43256"/>
                  <a:gd name="connsiteY20" fmla="*/ 14366 h 49407"/>
                  <a:gd name="connsiteX21" fmla="*/ 3936 w 43256"/>
                  <a:gd name="connsiteY21" fmla="*/ 14229 h 49407"/>
                  <a:gd name="connsiteX0" fmla="*/ 643497 w 2202819"/>
                  <a:gd name="connsiteY0" fmla="*/ 1612470 h 1685750"/>
                  <a:gd name="connsiteX1" fmla="*/ 684441 w 2202819"/>
                  <a:gd name="connsiteY1" fmla="*/ 1653414 h 1685750"/>
                  <a:gd name="connsiteX0" fmla="*/ 750053 w 2202819"/>
                  <a:gd name="connsiteY0" fmla="*/ 1603831 h 1685750"/>
                  <a:gd name="connsiteX1" fmla="*/ 668165 w 2202819"/>
                  <a:gd name="connsiteY1" fmla="*/ 1685719 h 1685750"/>
                  <a:gd name="connsiteX2" fmla="*/ 759605 w 2202819"/>
                  <a:gd name="connsiteY2" fmla="*/ 1613383 h 1685750"/>
                  <a:gd name="connsiteX0" fmla="*/ 729308 w 2202819"/>
                  <a:gd name="connsiteY0" fmla="*/ 1603764 h 1685750"/>
                  <a:gd name="connsiteX1" fmla="*/ 747922 w 2202819"/>
                  <a:gd name="connsiteY1" fmla="*/ 1503316 h 1685750"/>
                  <a:gd name="connsiteX0" fmla="*/ 4729 w 43256"/>
                  <a:gd name="connsiteY0" fmla="*/ 26036 h 49407"/>
                  <a:gd name="connsiteX1" fmla="*/ 2196 w 43256"/>
                  <a:gd name="connsiteY1" fmla="*/ 25239 h 49407"/>
                  <a:gd name="connsiteX2" fmla="*/ 6964 w 43256"/>
                  <a:gd name="connsiteY2" fmla="*/ 34758 h 49407"/>
                  <a:gd name="connsiteX3" fmla="*/ 5856 w 43256"/>
                  <a:gd name="connsiteY3" fmla="*/ 35139 h 49407"/>
                  <a:gd name="connsiteX4" fmla="*/ 16514 w 43256"/>
                  <a:gd name="connsiteY4" fmla="*/ 38949 h 49407"/>
                  <a:gd name="connsiteX5" fmla="*/ 15846 w 43256"/>
                  <a:gd name="connsiteY5" fmla="*/ 37209 h 49407"/>
                  <a:gd name="connsiteX6" fmla="*/ 28863 w 43256"/>
                  <a:gd name="connsiteY6" fmla="*/ 34610 h 49407"/>
                  <a:gd name="connsiteX7" fmla="*/ 28596 w 43256"/>
                  <a:gd name="connsiteY7" fmla="*/ 36519 h 49407"/>
                  <a:gd name="connsiteX8" fmla="*/ 34165 w 43256"/>
                  <a:gd name="connsiteY8" fmla="*/ 22813 h 49407"/>
                  <a:gd name="connsiteX9" fmla="*/ 37416 w 43256"/>
                  <a:gd name="connsiteY9" fmla="*/ 29949 h 49407"/>
                  <a:gd name="connsiteX10" fmla="*/ 41834 w 43256"/>
                  <a:gd name="connsiteY10" fmla="*/ 15213 h 49407"/>
                  <a:gd name="connsiteX11" fmla="*/ 40386 w 43256"/>
                  <a:gd name="connsiteY11" fmla="*/ 17889 h 49407"/>
                  <a:gd name="connsiteX12" fmla="*/ 38360 w 43256"/>
                  <a:gd name="connsiteY12" fmla="*/ 5285 h 49407"/>
                  <a:gd name="connsiteX13" fmla="*/ 38436 w 43256"/>
                  <a:gd name="connsiteY13" fmla="*/ 6549 h 49407"/>
                  <a:gd name="connsiteX14" fmla="*/ 29114 w 43256"/>
                  <a:gd name="connsiteY14" fmla="*/ 3811 h 49407"/>
                  <a:gd name="connsiteX15" fmla="*/ 29856 w 43256"/>
                  <a:gd name="connsiteY15" fmla="*/ 2199 h 49407"/>
                  <a:gd name="connsiteX16" fmla="*/ 22177 w 43256"/>
                  <a:gd name="connsiteY16" fmla="*/ 4579 h 49407"/>
                  <a:gd name="connsiteX17" fmla="*/ 22536 w 43256"/>
                  <a:gd name="connsiteY17" fmla="*/ 3189 h 49407"/>
                  <a:gd name="connsiteX18" fmla="*/ 14036 w 43256"/>
                  <a:gd name="connsiteY18" fmla="*/ 5051 h 49407"/>
                  <a:gd name="connsiteX19" fmla="*/ 15336 w 43256"/>
                  <a:gd name="connsiteY19" fmla="*/ 6399 h 49407"/>
                  <a:gd name="connsiteX20" fmla="*/ 4163 w 43256"/>
                  <a:gd name="connsiteY20" fmla="*/ 15648 h 49407"/>
                  <a:gd name="connsiteX21" fmla="*/ 3936 w 43256"/>
                  <a:gd name="connsiteY21" fmla="*/ 14229 h 49407"/>
                  <a:gd name="connsiteX0" fmla="*/ 3936 w 43256"/>
                  <a:gd name="connsiteY0" fmla="*/ 14229 h 49407"/>
                  <a:gd name="connsiteX1" fmla="*/ 5659 w 43256"/>
                  <a:gd name="connsiteY1" fmla="*/ 6766 h 49407"/>
                  <a:gd name="connsiteX2" fmla="*/ 14041 w 43256"/>
                  <a:gd name="connsiteY2" fmla="*/ 5061 h 49407"/>
                  <a:gd name="connsiteX3" fmla="*/ 22492 w 43256"/>
                  <a:gd name="connsiteY3" fmla="*/ 3291 h 49407"/>
                  <a:gd name="connsiteX4" fmla="*/ 25785 w 43256"/>
                  <a:gd name="connsiteY4" fmla="*/ 59 h 49407"/>
                  <a:gd name="connsiteX5" fmla="*/ 29869 w 43256"/>
                  <a:gd name="connsiteY5" fmla="*/ 2340 h 49407"/>
                  <a:gd name="connsiteX6" fmla="*/ 35499 w 43256"/>
                  <a:gd name="connsiteY6" fmla="*/ 549 h 49407"/>
                  <a:gd name="connsiteX7" fmla="*/ 38354 w 43256"/>
                  <a:gd name="connsiteY7" fmla="*/ 5435 h 49407"/>
                  <a:gd name="connsiteX8" fmla="*/ 42018 w 43256"/>
                  <a:gd name="connsiteY8" fmla="*/ 10177 h 49407"/>
                  <a:gd name="connsiteX9" fmla="*/ 41854 w 43256"/>
                  <a:gd name="connsiteY9" fmla="*/ 15319 h 49407"/>
                  <a:gd name="connsiteX10" fmla="*/ 43052 w 43256"/>
                  <a:gd name="connsiteY10" fmla="*/ 23181 h 49407"/>
                  <a:gd name="connsiteX11" fmla="*/ 37440 w 43256"/>
                  <a:gd name="connsiteY11" fmla="*/ 30063 h 49407"/>
                  <a:gd name="connsiteX12" fmla="*/ 35431 w 43256"/>
                  <a:gd name="connsiteY12" fmla="*/ 35960 h 49407"/>
                  <a:gd name="connsiteX13" fmla="*/ 28591 w 43256"/>
                  <a:gd name="connsiteY13" fmla="*/ 36674 h 49407"/>
                  <a:gd name="connsiteX14" fmla="*/ 23703 w 43256"/>
                  <a:gd name="connsiteY14" fmla="*/ 42965 h 49407"/>
                  <a:gd name="connsiteX15" fmla="*/ 16516 w 43256"/>
                  <a:gd name="connsiteY15" fmla="*/ 39125 h 49407"/>
                  <a:gd name="connsiteX16" fmla="*/ 5840 w 43256"/>
                  <a:gd name="connsiteY16" fmla="*/ 35331 h 49407"/>
                  <a:gd name="connsiteX17" fmla="*/ 1146 w 43256"/>
                  <a:gd name="connsiteY17" fmla="*/ 31109 h 49407"/>
                  <a:gd name="connsiteX18" fmla="*/ 2149 w 43256"/>
                  <a:gd name="connsiteY18" fmla="*/ 25410 h 49407"/>
                  <a:gd name="connsiteX19" fmla="*/ 31 w 43256"/>
                  <a:gd name="connsiteY19" fmla="*/ 19563 h 49407"/>
                  <a:gd name="connsiteX20" fmla="*/ 3899 w 43256"/>
                  <a:gd name="connsiteY20" fmla="*/ 14366 h 49407"/>
                  <a:gd name="connsiteX21" fmla="*/ 3936 w 43256"/>
                  <a:gd name="connsiteY21" fmla="*/ 14229 h 49407"/>
                  <a:gd name="connsiteX0" fmla="*/ 643497 w 2202819"/>
                  <a:gd name="connsiteY0" fmla="*/ 1612470 h 1685750"/>
                  <a:gd name="connsiteX1" fmla="*/ 684441 w 2202819"/>
                  <a:gd name="connsiteY1" fmla="*/ 1653414 h 1685750"/>
                  <a:gd name="connsiteX2" fmla="*/ 643497 w 2202819"/>
                  <a:gd name="connsiteY2" fmla="*/ 1612470 h 1685750"/>
                  <a:gd name="connsiteX0" fmla="*/ 750053 w 2202819"/>
                  <a:gd name="connsiteY0" fmla="*/ 1603831 h 1685750"/>
                  <a:gd name="connsiteX1" fmla="*/ 668165 w 2202819"/>
                  <a:gd name="connsiteY1" fmla="*/ 1685719 h 1685750"/>
                  <a:gd name="connsiteX2" fmla="*/ 759605 w 2202819"/>
                  <a:gd name="connsiteY2" fmla="*/ 1613383 h 1685750"/>
                  <a:gd name="connsiteX0" fmla="*/ 729308 w 2202819"/>
                  <a:gd name="connsiteY0" fmla="*/ 1603764 h 1685750"/>
                  <a:gd name="connsiteX1" fmla="*/ 747922 w 2202819"/>
                  <a:gd name="connsiteY1" fmla="*/ 1503316 h 1685750"/>
                  <a:gd name="connsiteX0" fmla="*/ 4729 w 43256"/>
                  <a:gd name="connsiteY0" fmla="*/ 26036 h 49407"/>
                  <a:gd name="connsiteX1" fmla="*/ 2196 w 43256"/>
                  <a:gd name="connsiteY1" fmla="*/ 25239 h 49407"/>
                  <a:gd name="connsiteX2" fmla="*/ 6964 w 43256"/>
                  <a:gd name="connsiteY2" fmla="*/ 34758 h 49407"/>
                  <a:gd name="connsiteX3" fmla="*/ 5856 w 43256"/>
                  <a:gd name="connsiteY3" fmla="*/ 35139 h 49407"/>
                  <a:gd name="connsiteX4" fmla="*/ 16514 w 43256"/>
                  <a:gd name="connsiteY4" fmla="*/ 38949 h 49407"/>
                  <a:gd name="connsiteX5" fmla="*/ 15846 w 43256"/>
                  <a:gd name="connsiteY5" fmla="*/ 37209 h 49407"/>
                  <a:gd name="connsiteX6" fmla="*/ 28863 w 43256"/>
                  <a:gd name="connsiteY6" fmla="*/ 34610 h 49407"/>
                  <a:gd name="connsiteX7" fmla="*/ 28596 w 43256"/>
                  <a:gd name="connsiteY7" fmla="*/ 36519 h 49407"/>
                  <a:gd name="connsiteX8" fmla="*/ 34165 w 43256"/>
                  <a:gd name="connsiteY8" fmla="*/ 22813 h 49407"/>
                  <a:gd name="connsiteX9" fmla="*/ 37416 w 43256"/>
                  <a:gd name="connsiteY9" fmla="*/ 29949 h 49407"/>
                  <a:gd name="connsiteX10" fmla="*/ 41834 w 43256"/>
                  <a:gd name="connsiteY10" fmla="*/ 15213 h 49407"/>
                  <a:gd name="connsiteX11" fmla="*/ 40386 w 43256"/>
                  <a:gd name="connsiteY11" fmla="*/ 17889 h 49407"/>
                  <a:gd name="connsiteX12" fmla="*/ 38360 w 43256"/>
                  <a:gd name="connsiteY12" fmla="*/ 5285 h 49407"/>
                  <a:gd name="connsiteX13" fmla="*/ 38436 w 43256"/>
                  <a:gd name="connsiteY13" fmla="*/ 6549 h 49407"/>
                  <a:gd name="connsiteX14" fmla="*/ 29114 w 43256"/>
                  <a:gd name="connsiteY14" fmla="*/ 3811 h 49407"/>
                  <a:gd name="connsiteX15" fmla="*/ 29856 w 43256"/>
                  <a:gd name="connsiteY15" fmla="*/ 2199 h 49407"/>
                  <a:gd name="connsiteX16" fmla="*/ 22177 w 43256"/>
                  <a:gd name="connsiteY16" fmla="*/ 4579 h 49407"/>
                  <a:gd name="connsiteX17" fmla="*/ 22536 w 43256"/>
                  <a:gd name="connsiteY17" fmla="*/ 3189 h 49407"/>
                  <a:gd name="connsiteX18" fmla="*/ 14036 w 43256"/>
                  <a:gd name="connsiteY18" fmla="*/ 5051 h 49407"/>
                  <a:gd name="connsiteX19" fmla="*/ 15336 w 43256"/>
                  <a:gd name="connsiteY19" fmla="*/ 6399 h 49407"/>
                  <a:gd name="connsiteX20" fmla="*/ 4163 w 43256"/>
                  <a:gd name="connsiteY20" fmla="*/ 15648 h 49407"/>
                  <a:gd name="connsiteX21" fmla="*/ 3936 w 43256"/>
                  <a:gd name="connsiteY21" fmla="*/ 14229 h 49407"/>
                  <a:gd name="connsiteX0" fmla="*/ 3936 w 43256"/>
                  <a:gd name="connsiteY0" fmla="*/ 14229 h 49407"/>
                  <a:gd name="connsiteX1" fmla="*/ 5659 w 43256"/>
                  <a:gd name="connsiteY1" fmla="*/ 6766 h 49407"/>
                  <a:gd name="connsiteX2" fmla="*/ 14041 w 43256"/>
                  <a:gd name="connsiteY2" fmla="*/ 5061 h 49407"/>
                  <a:gd name="connsiteX3" fmla="*/ 22492 w 43256"/>
                  <a:gd name="connsiteY3" fmla="*/ 3291 h 49407"/>
                  <a:gd name="connsiteX4" fmla="*/ 25785 w 43256"/>
                  <a:gd name="connsiteY4" fmla="*/ 59 h 49407"/>
                  <a:gd name="connsiteX5" fmla="*/ 29869 w 43256"/>
                  <a:gd name="connsiteY5" fmla="*/ 2340 h 49407"/>
                  <a:gd name="connsiteX6" fmla="*/ 35499 w 43256"/>
                  <a:gd name="connsiteY6" fmla="*/ 549 h 49407"/>
                  <a:gd name="connsiteX7" fmla="*/ 38354 w 43256"/>
                  <a:gd name="connsiteY7" fmla="*/ 5435 h 49407"/>
                  <a:gd name="connsiteX8" fmla="*/ 42018 w 43256"/>
                  <a:gd name="connsiteY8" fmla="*/ 10177 h 49407"/>
                  <a:gd name="connsiteX9" fmla="*/ 41854 w 43256"/>
                  <a:gd name="connsiteY9" fmla="*/ 15319 h 49407"/>
                  <a:gd name="connsiteX10" fmla="*/ 43052 w 43256"/>
                  <a:gd name="connsiteY10" fmla="*/ 23181 h 49407"/>
                  <a:gd name="connsiteX11" fmla="*/ 37440 w 43256"/>
                  <a:gd name="connsiteY11" fmla="*/ 30063 h 49407"/>
                  <a:gd name="connsiteX12" fmla="*/ 35431 w 43256"/>
                  <a:gd name="connsiteY12" fmla="*/ 35960 h 49407"/>
                  <a:gd name="connsiteX13" fmla="*/ 28591 w 43256"/>
                  <a:gd name="connsiteY13" fmla="*/ 36674 h 49407"/>
                  <a:gd name="connsiteX14" fmla="*/ 23703 w 43256"/>
                  <a:gd name="connsiteY14" fmla="*/ 42965 h 49407"/>
                  <a:gd name="connsiteX15" fmla="*/ 16516 w 43256"/>
                  <a:gd name="connsiteY15" fmla="*/ 39125 h 49407"/>
                  <a:gd name="connsiteX16" fmla="*/ 5840 w 43256"/>
                  <a:gd name="connsiteY16" fmla="*/ 35331 h 49407"/>
                  <a:gd name="connsiteX17" fmla="*/ 1146 w 43256"/>
                  <a:gd name="connsiteY17" fmla="*/ 31109 h 49407"/>
                  <a:gd name="connsiteX18" fmla="*/ 2149 w 43256"/>
                  <a:gd name="connsiteY18" fmla="*/ 25410 h 49407"/>
                  <a:gd name="connsiteX19" fmla="*/ 31 w 43256"/>
                  <a:gd name="connsiteY19" fmla="*/ 19563 h 49407"/>
                  <a:gd name="connsiteX20" fmla="*/ 3899 w 43256"/>
                  <a:gd name="connsiteY20" fmla="*/ 14366 h 49407"/>
                  <a:gd name="connsiteX21" fmla="*/ 3936 w 43256"/>
                  <a:gd name="connsiteY21" fmla="*/ 14229 h 49407"/>
                  <a:gd name="connsiteX0" fmla="*/ 441091 w 2202819"/>
                  <a:gd name="connsiteY0" fmla="*/ 1481501 h 1685750"/>
                  <a:gd name="connsiteX1" fmla="*/ 684441 w 2202819"/>
                  <a:gd name="connsiteY1" fmla="*/ 1653414 h 1685750"/>
                  <a:gd name="connsiteX2" fmla="*/ 441091 w 2202819"/>
                  <a:gd name="connsiteY2" fmla="*/ 1481501 h 1685750"/>
                  <a:gd name="connsiteX0" fmla="*/ 750053 w 2202819"/>
                  <a:gd name="connsiteY0" fmla="*/ 1603831 h 1685750"/>
                  <a:gd name="connsiteX1" fmla="*/ 668165 w 2202819"/>
                  <a:gd name="connsiteY1" fmla="*/ 1685719 h 1685750"/>
                  <a:gd name="connsiteX2" fmla="*/ 759605 w 2202819"/>
                  <a:gd name="connsiteY2" fmla="*/ 1613383 h 1685750"/>
                  <a:gd name="connsiteX0" fmla="*/ 729308 w 2202819"/>
                  <a:gd name="connsiteY0" fmla="*/ 1603764 h 1685750"/>
                  <a:gd name="connsiteX1" fmla="*/ 747922 w 2202819"/>
                  <a:gd name="connsiteY1" fmla="*/ 1503316 h 1685750"/>
                  <a:gd name="connsiteX0" fmla="*/ 4729 w 43256"/>
                  <a:gd name="connsiteY0" fmla="*/ 26036 h 49407"/>
                  <a:gd name="connsiteX1" fmla="*/ 2196 w 43256"/>
                  <a:gd name="connsiteY1" fmla="*/ 25239 h 49407"/>
                  <a:gd name="connsiteX2" fmla="*/ 6964 w 43256"/>
                  <a:gd name="connsiteY2" fmla="*/ 34758 h 49407"/>
                  <a:gd name="connsiteX3" fmla="*/ 5856 w 43256"/>
                  <a:gd name="connsiteY3" fmla="*/ 35139 h 49407"/>
                  <a:gd name="connsiteX4" fmla="*/ 16514 w 43256"/>
                  <a:gd name="connsiteY4" fmla="*/ 38949 h 49407"/>
                  <a:gd name="connsiteX5" fmla="*/ 15846 w 43256"/>
                  <a:gd name="connsiteY5" fmla="*/ 37209 h 49407"/>
                  <a:gd name="connsiteX6" fmla="*/ 28863 w 43256"/>
                  <a:gd name="connsiteY6" fmla="*/ 34610 h 49407"/>
                  <a:gd name="connsiteX7" fmla="*/ 28596 w 43256"/>
                  <a:gd name="connsiteY7" fmla="*/ 36519 h 49407"/>
                  <a:gd name="connsiteX8" fmla="*/ 34165 w 43256"/>
                  <a:gd name="connsiteY8" fmla="*/ 22813 h 49407"/>
                  <a:gd name="connsiteX9" fmla="*/ 37416 w 43256"/>
                  <a:gd name="connsiteY9" fmla="*/ 29949 h 49407"/>
                  <a:gd name="connsiteX10" fmla="*/ 41834 w 43256"/>
                  <a:gd name="connsiteY10" fmla="*/ 15213 h 49407"/>
                  <a:gd name="connsiteX11" fmla="*/ 40386 w 43256"/>
                  <a:gd name="connsiteY11" fmla="*/ 17889 h 49407"/>
                  <a:gd name="connsiteX12" fmla="*/ 38360 w 43256"/>
                  <a:gd name="connsiteY12" fmla="*/ 5285 h 49407"/>
                  <a:gd name="connsiteX13" fmla="*/ 38436 w 43256"/>
                  <a:gd name="connsiteY13" fmla="*/ 6549 h 49407"/>
                  <a:gd name="connsiteX14" fmla="*/ 29114 w 43256"/>
                  <a:gd name="connsiteY14" fmla="*/ 3811 h 49407"/>
                  <a:gd name="connsiteX15" fmla="*/ 29856 w 43256"/>
                  <a:gd name="connsiteY15" fmla="*/ 2199 h 49407"/>
                  <a:gd name="connsiteX16" fmla="*/ 22177 w 43256"/>
                  <a:gd name="connsiteY16" fmla="*/ 4579 h 49407"/>
                  <a:gd name="connsiteX17" fmla="*/ 22536 w 43256"/>
                  <a:gd name="connsiteY17" fmla="*/ 3189 h 49407"/>
                  <a:gd name="connsiteX18" fmla="*/ 14036 w 43256"/>
                  <a:gd name="connsiteY18" fmla="*/ 5051 h 49407"/>
                  <a:gd name="connsiteX19" fmla="*/ 15336 w 43256"/>
                  <a:gd name="connsiteY19" fmla="*/ 6399 h 49407"/>
                  <a:gd name="connsiteX20" fmla="*/ 4163 w 43256"/>
                  <a:gd name="connsiteY20" fmla="*/ 15648 h 49407"/>
                  <a:gd name="connsiteX21" fmla="*/ 3936 w 43256"/>
                  <a:gd name="connsiteY21" fmla="*/ 14229 h 49407"/>
                  <a:gd name="connsiteX0" fmla="*/ 3936 w 43256"/>
                  <a:gd name="connsiteY0" fmla="*/ 14229 h 49407"/>
                  <a:gd name="connsiteX1" fmla="*/ 5659 w 43256"/>
                  <a:gd name="connsiteY1" fmla="*/ 6766 h 49407"/>
                  <a:gd name="connsiteX2" fmla="*/ 14041 w 43256"/>
                  <a:gd name="connsiteY2" fmla="*/ 5061 h 49407"/>
                  <a:gd name="connsiteX3" fmla="*/ 22492 w 43256"/>
                  <a:gd name="connsiteY3" fmla="*/ 3291 h 49407"/>
                  <a:gd name="connsiteX4" fmla="*/ 25785 w 43256"/>
                  <a:gd name="connsiteY4" fmla="*/ 59 h 49407"/>
                  <a:gd name="connsiteX5" fmla="*/ 29869 w 43256"/>
                  <a:gd name="connsiteY5" fmla="*/ 2340 h 49407"/>
                  <a:gd name="connsiteX6" fmla="*/ 35499 w 43256"/>
                  <a:gd name="connsiteY6" fmla="*/ 549 h 49407"/>
                  <a:gd name="connsiteX7" fmla="*/ 38354 w 43256"/>
                  <a:gd name="connsiteY7" fmla="*/ 5435 h 49407"/>
                  <a:gd name="connsiteX8" fmla="*/ 42018 w 43256"/>
                  <a:gd name="connsiteY8" fmla="*/ 10177 h 49407"/>
                  <a:gd name="connsiteX9" fmla="*/ 41854 w 43256"/>
                  <a:gd name="connsiteY9" fmla="*/ 15319 h 49407"/>
                  <a:gd name="connsiteX10" fmla="*/ 43052 w 43256"/>
                  <a:gd name="connsiteY10" fmla="*/ 23181 h 49407"/>
                  <a:gd name="connsiteX11" fmla="*/ 37440 w 43256"/>
                  <a:gd name="connsiteY11" fmla="*/ 30063 h 49407"/>
                  <a:gd name="connsiteX12" fmla="*/ 35431 w 43256"/>
                  <a:gd name="connsiteY12" fmla="*/ 35960 h 49407"/>
                  <a:gd name="connsiteX13" fmla="*/ 28591 w 43256"/>
                  <a:gd name="connsiteY13" fmla="*/ 36674 h 49407"/>
                  <a:gd name="connsiteX14" fmla="*/ 23703 w 43256"/>
                  <a:gd name="connsiteY14" fmla="*/ 42965 h 49407"/>
                  <a:gd name="connsiteX15" fmla="*/ 16516 w 43256"/>
                  <a:gd name="connsiteY15" fmla="*/ 39125 h 49407"/>
                  <a:gd name="connsiteX16" fmla="*/ 5840 w 43256"/>
                  <a:gd name="connsiteY16" fmla="*/ 35331 h 49407"/>
                  <a:gd name="connsiteX17" fmla="*/ 1146 w 43256"/>
                  <a:gd name="connsiteY17" fmla="*/ 31109 h 49407"/>
                  <a:gd name="connsiteX18" fmla="*/ 2149 w 43256"/>
                  <a:gd name="connsiteY18" fmla="*/ 25410 h 49407"/>
                  <a:gd name="connsiteX19" fmla="*/ 31 w 43256"/>
                  <a:gd name="connsiteY19" fmla="*/ 19563 h 49407"/>
                  <a:gd name="connsiteX20" fmla="*/ 3899 w 43256"/>
                  <a:gd name="connsiteY20" fmla="*/ 14366 h 49407"/>
                  <a:gd name="connsiteX21" fmla="*/ 3936 w 43256"/>
                  <a:gd name="connsiteY21" fmla="*/ 14229 h 49407"/>
                  <a:gd name="connsiteX0" fmla="*/ 441091 w 2202819"/>
                  <a:gd name="connsiteY0" fmla="*/ 1481501 h 1685750"/>
                  <a:gd name="connsiteX1" fmla="*/ 684441 w 2202819"/>
                  <a:gd name="connsiteY1" fmla="*/ 1653414 h 1685750"/>
                  <a:gd name="connsiteX2" fmla="*/ 441091 w 2202819"/>
                  <a:gd name="connsiteY2" fmla="*/ 1481501 h 1685750"/>
                  <a:gd name="connsiteX0" fmla="*/ 750053 w 2202819"/>
                  <a:gd name="connsiteY0" fmla="*/ 1603831 h 1685750"/>
                  <a:gd name="connsiteX1" fmla="*/ 668165 w 2202819"/>
                  <a:gd name="connsiteY1" fmla="*/ 1685719 h 1685750"/>
                  <a:gd name="connsiteX2" fmla="*/ 759605 w 2202819"/>
                  <a:gd name="connsiteY2" fmla="*/ 1613383 h 1685750"/>
                  <a:gd name="connsiteX0" fmla="*/ 729308 w 2202819"/>
                  <a:gd name="connsiteY0" fmla="*/ 1603764 h 1685750"/>
                  <a:gd name="connsiteX1" fmla="*/ 512178 w 2202819"/>
                  <a:gd name="connsiteY1" fmla="*/ 1465216 h 1685750"/>
                  <a:gd name="connsiteX0" fmla="*/ 4729 w 43256"/>
                  <a:gd name="connsiteY0" fmla="*/ 26036 h 49407"/>
                  <a:gd name="connsiteX1" fmla="*/ 2196 w 43256"/>
                  <a:gd name="connsiteY1" fmla="*/ 25239 h 49407"/>
                  <a:gd name="connsiteX2" fmla="*/ 6964 w 43256"/>
                  <a:gd name="connsiteY2" fmla="*/ 34758 h 49407"/>
                  <a:gd name="connsiteX3" fmla="*/ 5856 w 43256"/>
                  <a:gd name="connsiteY3" fmla="*/ 35139 h 49407"/>
                  <a:gd name="connsiteX4" fmla="*/ 16514 w 43256"/>
                  <a:gd name="connsiteY4" fmla="*/ 38949 h 49407"/>
                  <a:gd name="connsiteX5" fmla="*/ 15846 w 43256"/>
                  <a:gd name="connsiteY5" fmla="*/ 37209 h 49407"/>
                  <a:gd name="connsiteX6" fmla="*/ 28863 w 43256"/>
                  <a:gd name="connsiteY6" fmla="*/ 34610 h 49407"/>
                  <a:gd name="connsiteX7" fmla="*/ 28596 w 43256"/>
                  <a:gd name="connsiteY7" fmla="*/ 36519 h 49407"/>
                  <a:gd name="connsiteX8" fmla="*/ 34165 w 43256"/>
                  <a:gd name="connsiteY8" fmla="*/ 22813 h 49407"/>
                  <a:gd name="connsiteX9" fmla="*/ 37416 w 43256"/>
                  <a:gd name="connsiteY9" fmla="*/ 29949 h 49407"/>
                  <a:gd name="connsiteX10" fmla="*/ 41834 w 43256"/>
                  <a:gd name="connsiteY10" fmla="*/ 15213 h 49407"/>
                  <a:gd name="connsiteX11" fmla="*/ 40386 w 43256"/>
                  <a:gd name="connsiteY11" fmla="*/ 17889 h 49407"/>
                  <a:gd name="connsiteX12" fmla="*/ 38360 w 43256"/>
                  <a:gd name="connsiteY12" fmla="*/ 5285 h 49407"/>
                  <a:gd name="connsiteX13" fmla="*/ 38436 w 43256"/>
                  <a:gd name="connsiteY13" fmla="*/ 6549 h 49407"/>
                  <a:gd name="connsiteX14" fmla="*/ 29114 w 43256"/>
                  <a:gd name="connsiteY14" fmla="*/ 3811 h 49407"/>
                  <a:gd name="connsiteX15" fmla="*/ 29856 w 43256"/>
                  <a:gd name="connsiteY15" fmla="*/ 2199 h 49407"/>
                  <a:gd name="connsiteX16" fmla="*/ 22177 w 43256"/>
                  <a:gd name="connsiteY16" fmla="*/ 4579 h 49407"/>
                  <a:gd name="connsiteX17" fmla="*/ 22536 w 43256"/>
                  <a:gd name="connsiteY17" fmla="*/ 3189 h 49407"/>
                  <a:gd name="connsiteX18" fmla="*/ 14036 w 43256"/>
                  <a:gd name="connsiteY18" fmla="*/ 5051 h 49407"/>
                  <a:gd name="connsiteX19" fmla="*/ 15336 w 43256"/>
                  <a:gd name="connsiteY19" fmla="*/ 6399 h 49407"/>
                  <a:gd name="connsiteX20" fmla="*/ 4163 w 43256"/>
                  <a:gd name="connsiteY20" fmla="*/ 15648 h 49407"/>
                  <a:gd name="connsiteX21" fmla="*/ 3936 w 43256"/>
                  <a:gd name="connsiteY21" fmla="*/ 14229 h 49407"/>
                  <a:gd name="connsiteX0" fmla="*/ 3936 w 43256"/>
                  <a:gd name="connsiteY0" fmla="*/ 14229 h 51139"/>
                  <a:gd name="connsiteX1" fmla="*/ 5659 w 43256"/>
                  <a:gd name="connsiteY1" fmla="*/ 6766 h 51139"/>
                  <a:gd name="connsiteX2" fmla="*/ 14041 w 43256"/>
                  <a:gd name="connsiteY2" fmla="*/ 5061 h 51139"/>
                  <a:gd name="connsiteX3" fmla="*/ 22492 w 43256"/>
                  <a:gd name="connsiteY3" fmla="*/ 3291 h 51139"/>
                  <a:gd name="connsiteX4" fmla="*/ 25785 w 43256"/>
                  <a:gd name="connsiteY4" fmla="*/ 59 h 51139"/>
                  <a:gd name="connsiteX5" fmla="*/ 29869 w 43256"/>
                  <a:gd name="connsiteY5" fmla="*/ 2340 h 51139"/>
                  <a:gd name="connsiteX6" fmla="*/ 35499 w 43256"/>
                  <a:gd name="connsiteY6" fmla="*/ 549 h 51139"/>
                  <a:gd name="connsiteX7" fmla="*/ 38354 w 43256"/>
                  <a:gd name="connsiteY7" fmla="*/ 5435 h 51139"/>
                  <a:gd name="connsiteX8" fmla="*/ 42018 w 43256"/>
                  <a:gd name="connsiteY8" fmla="*/ 10177 h 51139"/>
                  <a:gd name="connsiteX9" fmla="*/ 41854 w 43256"/>
                  <a:gd name="connsiteY9" fmla="*/ 15319 h 51139"/>
                  <a:gd name="connsiteX10" fmla="*/ 43052 w 43256"/>
                  <a:gd name="connsiteY10" fmla="*/ 23181 h 51139"/>
                  <a:gd name="connsiteX11" fmla="*/ 37440 w 43256"/>
                  <a:gd name="connsiteY11" fmla="*/ 30063 h 51139"/>
                  <a:gd name="connsiteX12" fmla="*/ 35431 w 43256"/>
                  <a:gd name="connsiteY12" fmla="*/ 35960 h 51139"/>
                  <a:gd name="connsiteX13" fmla="*/ 28591 w 43256"/>
                  <a:gd name="connsiteY13" fmla="*/ 36674 h 51139"/>
                  <a:gd name="connsiteX14" fmla="*/ 23703 w 43256"/>
                  <a:gd name="connsiteY14" fmla="*/ 42965 h 51139"/>
                  <a:gd name="connsiteX15" fmla="*/ 16516 w 43256"/>
                  <a:gd name="connsiteY15" fmla="*/ 39125 h 51139"/>
                  <a:gd name="connsiteX16" fmla="*/ 5840 w 43256"/>
                  <a:gd name="connsiteY16" fmla="*/ 35331 h 51139"/>
                  <a:gd name="connsiteX17" fmla="*/ 1146 w 43256"/>
                  <a:gd name="connsiteY17" fmla="*/ 31109 h 51139"/>
                  <a:gd name="connsiteX18" fmla="*/ 2149 w 43256"/>
                  <a:gd name="connsiteY18" fmla="*/ 25410 h 51139"/>
                  <a:gd name="connsiteX19" fmla="*/ 31 w 43256"/>
                  <a:gd name="connsiteY19" fmla="*/ 19563 h 51139"/>
                  <a:gd name="connsiteX20" fmla="*/ 3899 w 43256"/>
                  <a:gd name="connsiteY20" fmla="*/ 14366 h 51139"/>
                  <a:gd name="connsiteX21" fmla="*/ 3936 w 43256"/>
                  <a:gd name="connsiteY21" fmla="*/ 14229 h 51139"/>
                  <a:gd name="connsiteX0" fmla="*/ 684441 w 2202819"/>
                  <a:gd name="connsiteY0" fmla="*/ 1653414 h 1744854"/>
                  <a:gd name="connsiteX1" fmla="*/ 441091 w 2202819"/>
                  <a:gd name="connsiteY1" fmla="*/ 1481501 h 1744854"/>
                  <a:gd name="connsiteX2" fmla="*/ 775881 w 2202819"/>
                  <a:gd name="connsiteY2" fmla="*/ 1744854 h 1744854"/>
                  <a:gd name="connsiteX0" fmla="*/ 750053 w 2202819"/>
                  <a:gd name="connsiteY0" fmla="*/ 1603831 h 1744854"/>
                  <a:gd name="connsiteX1" fmla="*/ 668165 w 2202819"/>
                  <a:gd name="connsiteY1" fmla="*/ 1685719 h 1744854"/>
                  <a:gd name="connsiteX2" fmla="*/ 759605 w 2202819"/>
                  <a:gd name="connsiteY2" fmla="*/ 1613383 h 1744854"/>
                  <a:gd name="connsiteX0" fmla="*/ 729308 w 2202819"/>
                  <a:gd name="connsiteY0" fmla="*/ 1603764 h 1744854"/>
                  <a:gd name="connsiteX1" fmla="*/ 512178 w 2202819"/>
                  <a:gd name="connsiteY1" fmla="*/ 1465216 h 1744854"/>
                  <a:gd name="connsiteX0" fmla="*/ 4729 w 43256"/>
                  <a:gd name="connsiteY0" fmla="*/ 26036 h 51139"/>
                  <a:gd name="connsiteX1" fmla="*/ 2196 w 43256"/>
                  <a:gd name="connsiteY1" fmla="*/ 25239 h 51139"/>
                  <a:gd name="connsiteX2" fmla="*/ 6964 w 43256"/>
                  <a:gd name="connsiteY2" fmla="*/ 34758 h 51139"/>
                  <a:gd name="connsiteX3" fmla="*/ 5856 w 43256"/>
                  <a:gd name="connsiteY3" fmla="*/ 35139 h 51139"/>
                  <a:gd name="connsiteX4" fmla="*/ 16514 w 43256"/>
                  <a:gd name="connsiteY4" fmla="*/ 38949 h 51139"/>
                  <a:gd name="connsiteX5" fmla="*/ 15846 w 43256"/>
                  <a:gd name="connsiteY5" fmla="*/ 37209 h 51139"/>
                  <a:gd name="connsiteX6" fmla="*/ 28863 w 43256"/>
                  <a:gd name="connsiteY6" fmla="*/ 34610 h 51139"/>
                  <a:gd name="connsiteX7" fmla="*/ 28596 w 43256"/>
                  <a:gd name="connsiteY7" fmla="*/ 36519 h 51139"/>
                  <a:gd name="connsiteX8" fmla="*/ 34165 w 43256"/>
                  <a:gd name="connsiteY8" fmla="*/ 22813 h 51139"/>
                  <a:gd name="connsiteX9" fmla="*/ 37416 w 43256"/>
                  <a:gd name="connsiteY9" fmla="*/ 29949 h 51139"/>
                  <a:gd name="connsiteX10" fmla="*/ 41834 w 43256"/>
                  <a:gd name="connsiteY10" fmla="*/ 15213 h 51139"/>
                  <a:gd name="connsiteX11" fmla="*/ 40386 w 43256"/>
                  <a:gd name="connsiteY11" fmla="*/ 17889 h 51139"/>
                  <a:gd name="connsiteX12" fmla="*/ 38360 w 43256"/>
                  <a:gd name="connsiteY12" fmla="*/ 5285 h 51139"/>
                  <a:gd name="connsiteX13" fmla="*/ 38436 w 43256"/>
                  <a:gd name="connsiteY13" fmla="*/ 6549 h 51139"/>
                  <a:gd name="connsiteX14" fmla="*/ 29114 w 43256"/>
                  <a:gd name="connsiteY14" fmla="*/ 3811 h 51139"/>
                  <a:gd name="connsiteX15" fmla="*/ 29856 w 43256"/>
                  <a:gd name="connsiteY15" fmla="*/ 2199 h 51139"/>
                  <a:gd name="connsiteX16" fmla="*/ 22177 w 43256"/>
                  <a:gd name="connsiteY16" fmla="*/ 4579 h 51139"/>
                  <a:gd name="connsiteX17" fmla="*/ 22536 w 43256"/>
                  <a:gd name="connsiteY17" fmla="*/ 3189 h 51139"/>
                  <a:gd name="connsiteX18" fmla="*/ 14036 w 43256"/>
                  <a:gd name="connsiteY18" fmla="*/ 5051 h 51139"/>
                  <a:gd name="connsiteX19" fmla="*/ 15336 w 43256"/>
                  <a:gd name="connsiteY19" fmla="*/ 6399 h 51139"/>
                  <a:gd name="connsiteX20" fmla="*/ 4163 w 43256"/>
                  <a:gd name="connsiteY20" fmla="*/ 15648 h 51139"/>
                  <a:gd name="connsiteX21" fmla="*/ 3936 w 43256"/>
                  <a:gd name="connsiteY21" fmla="*/ 14229 h 51139"/>
                  <a:gd name="connsiteX0" fmla="*/ 3936 w 43256"/>
                  <a:gd name="connsiteY0" fmla="*/ 14229 h 51139"/>
                  <a:gd name="connsiteX1" fmla="*/ 5659 w 43256"/>
                  <a:gd name="connsiteY1" fmla="*/ 6766 h 51139"/>
                  <a:gd name="connsiteX2" fmla="*/ 14041 w 43256"/>
                  <a:gd name="connsiteY2" fmla="*/ 5061 h 51139"/>
                  <a:gd name="connsiteX3" fmla="*/ 22492 w 43256"/>
                  <a:gd name="connsiteY3" fmla="*/ 3291 h 51139"/>
                  <a:gd name="connsiteX4" fmla="*/ 25785 w 43256"/>
                  <a:gd name="connsiteY4" fmla="*/ 59 h 51139"/>
                  <a:gd name="connsiteX5" fmla="*/ 29869 w 43256"/>
                  <a:gd name="connsiteY5" fmla="*/ 2340 h 51139"/>
                  <a:gd name="connsiteX6" fmla="*/ 35499 w 43256"/>
                  <a:gd name="connsiteY6" fmla="*/ 549 h 51139"/>
                  <a:gd name="connsiteX7" fmla="*/ 38354 w 43256"/>
                  <a:gd name="connsiteY7" fmla="*/ 5435 h 51139"/>
                  <a:gd name="connsiteX8" fmla="*/ 42018 w 43256"/>
                  <a:gd name="connsiteY8" fmla="*/ 10177 h 51139"/>
                  <a:gd name="connsiteX9" fmla="*/ 41854 w 43256"/>
                  <a:gd name="connsiteY9" fmla="*/ 15319 h 51139"/>
                  <a:gd name="connsiteX10" fmla="*/ 43052 w 43256"/>
                  <a:gd name="connsiteY10" fmla="*/ 23181 h 51139"/>
                  <a:gd name="connsiteX11" fmla="*/ 37440 w 43256"/>
                  <a:gd name="connsiteY11" fmla="*/ 30063 h 51139"/>
                  <a:gd name="connsiteX12" fmla="*/ 35431 w 43256"/>
                  <a:gd name="connsiteY12" fmla="*/ 35960 h 51139"/>
                  <a:gd name="connsiteX13" fmla="*/ 28591 w 43256"/>
                  <a:gd name="connsiteY13" fmla="*/ 36674 h 51139"/>
                  <a:gd name="connsiteX14" fmla="*/ 23703 w 43256"/>
                  <a:gd name="connsiteY14" fmla="*/ 42965 h 51139"/>
                  <a:gd name="connsiteX15" fmla="*/ 16516 w 43256"/>
                  <a:gd name="connsiteY15" fmla="*/ 39125 h 51139"/>
                  <a:gd name="connsiteX16" fmla="*/ 5840 w 43256"/>
                  <a:gd name="connsiteY16" fmla="*/ 35331 h 51139"/>
                  <a:gd name="connsiteX17" fmla="*/ 1146 w 43256"/>
                  <a:gd name="connsiteY17" fmla="*/ 31109 h 51139"/>
                  <a:gd name="connsiteX18" fmla="*/ 2149 w 43256"/>
                  <a:gd name="connsiteY18" fmla="*/ 25410 h 51139"/>
                  <a:gd name="connsiteX19" fmla="*/ 31 w 43256"/>
                  <a:gd name="connsiteY19" fmla="*/ 19563 h 51139"/>
                  <a:gd name="connsiteX20" fmla="*/ 3899 w 43256"/>
                  <a:gd name="connsiteY20" fmla="*/ 14366 h 51139"/>
                  <a:gd name="connsiteX21" fmla="*/ 3936 w 43256"/>
                  <a:gd name="connsiteY21" fmla="*/ 14229 h 51139"/>
                  <a:gd name="connsiteX0" fmla="*/ 684441 w 2202819"/>
                  <a:gd name="connsiteY0" fmla="*/ 1653414 h 1744854"/>
                  <a:gd name="connsiteX1" fmla="*/ 441091 w 2202819"/>
                  <a:gd name="connsiteY1" fmla="*/ 1481501 h 1744854"/>
                  <a:gd name="connsiteX2" fmla="*/ 775881 w 2202819"/>
                  <a:gd name="connsiteY2" fmla="*/ 1744854 h 1744854"/>
                  <a:gd name="connsiteX0" fmla="*/ 750053 w 2202819"/>
                  <a:gd name="connsiteY0" fmla="*/ 1603831 h 1744854"/>
                  <a:gd name="connsiteX1" fmla="*/ 759605 w 2202819"/>
                  <a:gd name="connsiteY1" fmla="*/ 1613383 h 1744854"/>
                  <a:gd name="connsiteX0" fmla="*/ 729308 w 2202819"/>
                  <a:gd name="connsiteY0" fmla="*/ 1603764 h 1744854"/>
                  <a:gd name="connsiteX1" fmla="*/ 512178 w 2202819"/>
                  <a:gd name="connsiteY1" fmla="*/ 1465216 h 1744854"/>
                  <a:gd name="connsiteX0" fmla="*/ 4729 w 43256"/>
                  <a:gd name="connsiteY0" fmla="*/ 26036 h 51139"/>
                  <a:gd name="connsiteX1" fmla="*/ 2196 w 43256"/>
                  <a:gd name="connsiteY1" fmla="*/ 25239 h 51139"/>
                  <a:gd name="connsiteX2" fmla="*/ 6964 w 43256"/>
                  <a:gd name="connsiteY2" fmla="*/ 34758 h 51139"/>
                  <a:gd name="connsiteX3" fmla="*/ 5856 w 43256"/>
                  <a:gd name="connsiteY3" fmla="*/ 35139 h 51139"/>
                  <a:gd name="connsiteX4" fmla="*/ 16514 w 43256"/>
                  <a:gd name="connsiteY4" fmla="*/ 38949 h 51139"/>
                  <a:gd name="connsiteX5" fmla="*/ 15846 w 43256"/>
                  <a:gd name="connsiteY5" fmla="*/ 37209 h 51139"/>
                  <a:gd name="connsiteX6" fmla="*/ 28863 w 43256"/>
                  <a:gd name="connsiteY6" fmla="*/ 34610 h 51139"/>
                  <a:gd name="connsiteX7" fmla="*/ 28596 w 43256"/>
                  <a:gd name="connsiteY7" fmla="*/ 36519 h 51139"/>
                  <a:gd name="connsiteX8" fmla="*/ 34165 w 43256"/>
                  <a:gd name="connsiteY8" fmla="*/ 22813 h 51139"/>
                  <a:gd name="connsiteX9" fmla="*/ 37416 w 43256"/>
                  <a:gd name="connsiteY9" fmla="*/ 29949 h 51139"/>
                  <a:gd name="connsiteX10" fmla="*/ 41834 w 43256"/>
                  <a:gd name="connsiteY10" fmla="*/ 15213 h 51139"/>
                  <a:gd name="connsiteX11" fmla="*/ 40386 w 43256"/>
                  <a:gd name="connsiteY11" fmla="*/ 17889 h 51139"/>
                  <a:gd name="connsiteX12" fmla="*/ 38360 w 43256"/>
                  <a:gd name="connsiteY12" fmla="*/ 5285 h 51139"/>
                  <a:gd name="connsiteX13" fmla="*/ 38436 w 43256"/>
                  <a:gd name="connsiteY13" fmla="*/ 6549 h 51139"/>
                  <a:gd name="connsiteX14" fmla="*/ 29114 w 43256"/>
                  <a:gd name="connsiteY14" fmla="*/ 3811 h 51139"/>
                  <a:gd name="connsiteX15" fmla="*/ 29856 w 43256"/>
                  <a:gd name="connsiteY15" fmla="*/ 2199 h 51139"/>
                  <a:gd name="connsiteX16" fmla="*/ 22177 w 43256"/>
                  <a:gd name="connsiteY16" fmla="*/ 4579 h 51139"/>
                  <a:gd name="connsiteX17" fmla="*/ 22536 w 43256"/>
                  <a:gd name="connsiteY17" fmla="*/ 3189 h 51139"/>
                  <a:gd name="connsiteX18" fmla="*/ 14036 w 43256"/>
                  <a:gd name="connsiteY18" fmla="*/ 5051 h 51139"/>
                  <a:gd name="connsiteX19" fmla="*/ 15336 w 43256"/>
                  <a:gd name="connsiteY19" fmla="*/ 6399 h 51139"/>
                  <a:gd name="connsiteX20" fmla="*/ 4163 w 43256"/>
                  <a:gd name="connsiteY20" fmla="*/ 15648 h 51139"/>
                  <a:gd name="connsiteX21" fmla="*/ 3936 w 43256"/>
                  <a:gd name="connsiteY21" fmla="*/ 14229 h 51139"/>
                  <a:gd name="connsiteX0" fmla="*/ 3936 w 43256"/>
                  <a:gd name="connsiteY0" fmla="*/ 14229 h 48459"/>
                  <a:gd name="connsiteX1" fmla="*/ 5659 w 43256"/>
                  <a:gd name="connsiteY1" fmla="*/ 6766 h 48459"/>
                  <a:gd name="connsiteX2" fmla="*/ 14041 w 43256"/>
                  <a:gd name="connsiteY2" fmla="*/ 5061 h 48459"/>
                  <a:gd name="connsiteX3" fmla="*/ 22492 w 43256"/>
                  <a:gd name="connsiteY3" fmla="*/ 3291 h 48459"/>
                  <a:gd name="connsiteX4" fmla="*/ 25785 w 43256"/>
                  <a:gd name="connsiteY4" fmla="*/ 59 h 48459"/>
                  <a:gd name="connsiteX5" fmla="*/ 29869 w 43256"/>
                  <a:gd name="connsiteY5" fmla="*/ 2340 h 48459"/>
                  <a:gd name="connsiteX6" fmla="*/ 35499 w 43256"/>
                  <a:gd name="connsiteY6" fmla="*/ 549 h 48459"/>
                  <a:gd name="connsiteX7" fmla="*/ 38354 w 43256"/>
                  <a:gd name="connsiteY7" fmla="*/ 5435 h 48459"/>
                  <a:gd name="connsiteX8" fmla="*/ 42018 w 43256"/>
                  <a:gd name="connsiteY8" fmla="*/ 10177 h 48459"/>
                  <a:gd name="connsiteX9" fmla="*/ 41854 w 43256"/>
                  <a:gd name="connsiteY9" fmla="*/ 15319 h 48459"/>
                  <a:gd name="connsiteX10" fmla="*/ 43052 w 43256"/>
                  <a:gd name="connsiteY10" fmla="*/ 23181 h 48459"/>
                  <a:gd name="connsiteX11" fmla="*/ 37440 w 43256"/>
                  <a:gd name="connsiteY11" fmla="*/ 30063 h 48459"/>
                  <a:gd name="connsiteX12" fmla="*/ 35431 w 43256"/>
                  <a:gd name="connsiteY12" fmla="*/ 35960 h 48459"/>
                  <a:gd name="connsiteX13" fmla="*/ 28591 w 43256"/>
                  <a:gd name="connsiteY13" fmla="*/ 36674 h 48459"/>
                  <a:gd name="connsiteX14" fmla="*/ 23703 w 43256"/>
                  <a:gd name="connsiteY14" fmla="*/ 42965 h 48459"/>
                  <a:gd name="connsiteX15" fmla="*/ 16516 w 43256"/>
                  <a:gd name="connsiteY15" fmla="*/ 39125 h 48459"/>
                  <a:gd name="connsiteX16" fmla="*/ 5840 w 43256"/>
                  <a:gd name="connsiteY16" fmla="*/ 35331 h 48459"/>
                  <a:gd name="connsiteX17" fmla="*/ 1146 w 43256"/>
                  <a:gd name="connsiteY17" fmla="*/ 31109 h 48459"/>
                  <a:gd name="connsiteX18" fmla="*/ 2149 w 43256"/>
                  <a:gd name="connsiteY18" fmla="*/ 25410 h 48459"/>
                  <a:gd name="connsiteX19" fmla="*/ 31 w 43256"/>
                  <a:gd name="connsiteY19" fmla="*/ 19563 h 48459"/>
                  <a:gd name="connsiteX20" fmla="*/ 3899 w 43256"/>
                  <a:gd name="connsiteY20" fmla="*/ 14366 h 48459"/>
                  <a:gd name="connsiteX21" fmla="*/ 3936 w 43256"/>
                  <a:gd name="connsiteY21" fmla="*/ 14229 h 48459"/>
                  <a:gd name="connsiteX0" fmla="*/ 684441 w 2202819"/>
                  <a:gd name="connsiteY0" fmla="*/ 1653414 h 1653414"/>
                  <a:gd name="connsiteX1" fmla="*/ 441091 w 2202819"/>
                  <a:gd name="connsiteY1" fmla="*/ 1481501 h 1653414"/>
                  <a:gd name="connsiteX0" fmla="*/ 750053 w 2202819"/>
                  <a:gd name="connsiteY0" fmla="*/ 1603831 h 1653414"/>
                  <a:gd name="connsiteX1" fmla="*/ 759605 w 2202819"/>
                  <a:gd name="connsiteY1" fmla="*/ 1613383 h 1653414"/>
                  <a:gd name="connsiteX0" fmla="*/ 729308 w 2202819"/>
                  <a:gd name="connsiteY0" fmla="*/ 1603764 h 1653414"/>
                  <a:gd name="connsiteX1" fmla="*/ 512178 w 2202819"/>
                  <a:gd name="connsiteY1" fmla="*/ 1465216 h 1653414"/>
                  <a:gd name="connsiteX0" fmla="*/ 4729 w 43256"/>
                  <a:gd name="connsiteY0" fmla="*/ 26036 h 48459"/>
                  <a:gd name="connsiteX1" fmla="*/ 2196 w 43256"/>
                  <a:gd name="connsiteY1" fmla="*/ 25239 h 48459"/>
                  <a:gd name="connsiteX2" fmla="*/ 6964 w 43256"/>
                  <a:gd name="connsiteY2" fmla="*/ 34758 h 48459"/>
                  <a:gd name="connsiteX3" fmla="*/ 5856 w 43256"/>
                  <a:gd name="connsiteY3" fmla="*/ 35139 h 48459"/>
                  <a:gd name="connsiteX4" fmla="*/ 16514 w 43256"/>
                  <a:gd name="connsiteY4" fmla="*/ 38949 h 48459"/>
                  <a:gd name="connsiteX5" fmla="*/ 15846 w 43256"/>
                  <a:gd name="connsiteY5" fmla="*/ 37209 h 48459"/>
                  <a:gd name="connsiteX6" fmla="*/ 28863 w 43256"/>
                  <a:gd name="connsiteY6" fmla="*/ 34610 h 48459"/>
                  <a:gd name="connsiteX7" fmla="*/ 28596 w 43256"/>
                  <a:gd name="connsiteY7" fmla="*/ 36519 h 48459"/>
                  <a:gd name="connsiteX8" fmla="*/ 34165 w 43256"/>
                  <a:gd name="connsiteY8" fmla="*/ 22813 h 48459"/>
                  <a:gd name="connsiteX9" fmla="*/ 37416 w 43256"/>
                  <a:gd name="connsiteY9" fmla="*/ 29949 h 48459"/>
                  <a:gd name="connsiteX10" fmla="*/ 41834 w 43256"/>
                  <a:gd name="connsiteY10" fmla="*/ 15213 h 48459"/>
                  <a:gd name="connsiteX11" fmla="*/ 40386 w 43256"/>
                  <a:gd name="connsiteY11" fmla="*/ 17889 h 48459"/>
                  <a:gd name="connsiteX12" fmla="*/ 38360 w 43256"/>
                  <a:gd name="connsiteY12" fmla="*/ 5285 h 48459"/>
                  <a:gd name="connsiteX13" fmla="*/ 38436 w 43256"/>
                  <a:gd name="connsiteY13" fmla="*/ 6549 h 48459"/>
                  <a:gd name="connsiteX14" fmla="*/ 29114 w 43256"/>
                  <a:gd name="connsiteY14" fmla="*/ 3811 h 48459"/>
                  <a:gd name="connsiteX15" fmla="*/ 29856 w 43256"/>
                  <a:gd name="connsiteY15" fmla="*/ 2199 h 48459"/>
                  <a:gd name="connsiteX16" fmla="*/ 22177 w 43256"/>
                  <a:gd name="connsiteY16" fmla="*/ 4579 h 48459"/>
                  <a:gd name="connsiteX17" fmla="*/ 22536 w 43256"/>
                  <a:gd name="connsiteY17" fmla="*/ 3189 h 48459"/>
                  <a:gd name="connsiteX18" fmla="*/ 14036 w 43256"/>
                  <a:gd name="connsiteY18" fmla="*/ 5051 h 48459"/>
                  <a:gd name="connsiteX19" fmla="*/ 15336 w 43256"/>
                  <a:gd name="connsiteY19" fmla="*/ 6399 h 48459"/>
                  <a:gd name="connsiteX20" fmla="*/ 4163 w 43256"/>
                  <a:gd name="connsiteY20" fmla="*/ 15648 h 48459"/>
                  <a:gd name="connsiteX21" fmla="*/ 3936 w 43256"/>
                  <a:gd name="connsiteY21" fmla="*/ 14229 h 48459"/>
                  <a:gd name="connsiteX0" fmla="*/ 3936 w 43256"/>
                  <a:gd name="connsiteY0" fmla="*/ 14229 h 48459"/>
                  <a:gd name="connsiteX1" fmla="*/ 5659 w 43256"/>
                  <a:gd name="connsiteY1" fmla="*/ 6766 h 48459"/>
                  <a:gd name="connsiteX2" fmla="*/ 14041 w 43256"/>
                  <a:gd name="connsiteY2" fmla="*/ 5061 h 48459"/>
                  <a:gd name="connsiteX3" fmla="*/ 22492 w 43256"/>
                  <a:gd name="connsiteY3" fmla="*/ 3291 h 48459"/>
                  <a:gd name="connsiteX4" fmla="*/ 25785 w 43256"/>
                  <a:gd name="connsiteY4" fmla="*/ 59 h 48459"/>
                  <a:gd name="connsiteX5" fmla="*/ 29869 w 43256"/>
                  <a:gd name="connsiteY5" fmla="*/ 2340 h 48459"/>
                  <a:gd name="connsiteX6" fmla="*/ 35499 w 43256"/>
                  <a:gd name="connsiteY6" fmla="*/ 549 h 48459"/>
                  <a:gd name="connsiteX7" fmla="*/ 38354 w 43256"/>
                  <a:gd name="connsiteY7" fmla="*/ 5435 h 48459"/>
                  <a:gd name="connsiteX8" fmla="*/ 42018 w 43256"/>
                  <a:gd name="connsiteY8" fmla="*/ 10177 h 48459"/>
                  <a:gd name="connsiteX9" fmla="*/ 41854 w 43256"/>
                  <a:gd name="connsiteY9" fmla="*/ 15319 h 48459"/>
                  <a:gd name="connsiteX10" fmla="*/ 43052 w 43256"/>
                  <a:gd name="connsiteY10" fmla="*/ 23181 h 48459"/>
                  <a:gd name="connsiteX11" fmla="*/ 37440 w 43256"/>
                  <a:gd name="connsiteY11" fmla="*/ 30063 h 48459"/>
                  <a:gd name="connsiteX12" fmla="*/ 35431 w 43256"/>
                  <a:gd name="connsiteY12" fmla="*/ 35960 h 48459"/>
                  <a:gd name="connsiteX13" fmla="*/ 28591 w 43256"/>
                  <a:gd name="connsiteY13" fmla="*/ 36674 h 48459"/>
                  <a:gd name="connsiteX14" fmla="*/ 23703 w 43256"/>
                  <a:gd name="connsiteY14" fmla="*/ 42965 h 48459"/>
                  <a:gd name="connsiteX15" fmla="*/ 16516 w 43256"/>
                  <a:gd name="connsiteY15" fmla="*/ 39125 h 48459"/>
                  <a:gd name="connsiteX16" fmla="*/ 5840 w 43256"/>
                  <a:gd name="connsiteY16" fmla="*/ 35331 h 48459"/>
                  <a:gd name="connsiteX17" fmla="*/ 1146 w 43256"/>
                  <a:gd name="connsiteY17" fmla="*/ 31109 h 48459"/>
                  <a:gd name="connsiteX18" fmla="*/ 2149 w 43256"/>
                  <a:gd name="connsiteY18" fmla="*/ 25410 h 48459"/>
                  <a:gd name="connsiteX19" fmla="*/ 31 w 43256"/>
                  <a:gd name="connsiteY19" fmla="*/ 19563 h 48459"/>
                  <a:gd name="connsiteX20" fmla="*/ 3899 w 43256"/>
                  <a:gd name="connsiteY20" fmla="*/ 14366 h 48459"/>
                  <a:gd name="connsiteX21" fmla="*/ 3936 w 43256"/>
                  <a:gd name="connsiteY21" fmla="*/ 14229 h 48459"/>
                  <a:gd name="connsiteX0" fmla="*/ 684441 w 2202819"/>
                  <a:gd name="connsiteY0" fmla="*/ 1653414 h 1653414"/>
                  <a:gd name="connsiteX1" fmla="*/ 441091 w 2202819"/>
                  <a:gd name="connsiteY1" fmla="*/ 1481501 h 1653414"/>
                  <a:gd name="connsiteX0" fmla="*/ 750053 w 2202819"/>
                  <a:gd name="connsiteY0" fmla="*/ 1603831 h 1653414"/>
                  <a:gd name="connsiteX1" fmla="*/ 754843 w 2202819"/>
                  <a:gd name="connsiteY1" fmla="*/ 1499083 h 1653414"/>
                  <a:gd name="connsiteX0" fmla="*/ 729308 w 2202819"/>
                  <a:gd name="connsiteY0" fmla="*/ 1603764 h 1653414"/>
                  <a:gd name="connsiteX1" fmla="*/ 512178 w 2202819"/>
                  <a:gd name="connsiteY1" fmla="*/ 1465216 h 1653414"/>
                  <a:gd name="connsiteX0" fmla="*/ 4729 w 43256"/>
                  <a:gd name="connsiteY0" fmla="*/ 26036 h 48459"/>
                  <a:gd name="connsiteX1" fmla="*/ 2196 w 43256"/>
                  <a:gd name="connsiteY1" fmla="*/ 25239 h 48459"/>
                  <a:gd name="connsiteX2" fmla="*/ 6964 w 43256"/>
                  <a:gd name="connsiteY2" fmla="*/ 34758 h 48459"/>
                  <a:gd name="connsiteX3" fmla="*/ 5856 w 43256"/>
                  <a:gd name="connsiteY3" fmla="*/ 35139 h 48459"/>
                  <a:gd name="connsiteX4" fmla="*/ 16514 w 43256"/>
                  <a:gd name="connsiteY4" fmla="*/ 38949 h 48459"/>
                  <a:gd name="connsiteX5" fmla="*/ 15846 w 43256"/>
                  <a:gd name="connsiteY5" fmla="*/ 37209 h 48459"/>
                  <a:gd name="connsiteX6" fmla="*/ 28863 w 43256"/>
                  <a:gd name="connsiteY6" fmla="*/ 34610 h 48459"/>
                  <a:gd name="connsiteX7" fmla="*/ 28596 w 43256"/>
                  <a:gd name="connsiteY7" fmla="*/ 36519 h 48459"/>
                  <a:gd name="connsiteX8" fmla="*/ 34165 w 43256"/>
                  <a:gd name="connsiteY8" fmla="*/ 22813 h 48459"/>
                  <a:gd name="connsiteX9" fmla="*/ 37416 w 43256"/>
                  <a:gd name="connsiteY9" fmla="*/ 29949 h 48459"/>
                  <a:gd name="connsiteX10" fmla="*/ 41834 w 43256"/>
                  <a:gd name="connsiteY10" fmla="*/ 15213 h 48459"/>
                  <a:gd name="connsiteX11" fmla="*/ 40386 w 43256"/>
                  <a:gd name="connsiteY11" fmla="*/ 17889 h 48459"/>
                  <a:gd name="connsiteX12" fmla="*/ 38360 w 43256"/>
                  <a:gd name="connsiteY12" fmla="*/ 5285 h 48459"/>
                  <a:gd name="connsiteX13" fmla="*/ 38436 w 43256"/>
                  <a:gd name="connsiteY13" fmla="*/ 6549 h 48459"/>
                  <a:gd name="connsiteX14" fmla="*/ 29114 w 43256"/>
                  <a:gd name="connsiteY14" fmla="*/ 3811 h 48459"/>
                  <a:gd name="connsiteX15" fmla="*/ 29856 w 43256"/>
                  <a:gd name="connsiteY15" fmla="*/ 2199 h 48459"/>
                  <a:gd name="connsiteX16" fmla="*/ 22177 w 43256"/>
                  <a:gd name="connsiteY16" fmla="*/ 4579 h 48459"/>
                  <a:gd name="connsiteX17" fmla="*/ 22536 w 43256"/>
                  <a:gd name="connsiteY17" fmla="*/ 3189 h 48459"/>
                  <a:gd name="connsiteX18" fmla="*/ 14036 w 43256"/>
                  <a:gd name="connsiteY18" fmla="*/ 5051 h 48459"/>
                  <a:gd name="connsiteX19" fmla="*/ 15336 w 43256"/>
                  <a:gd name="connsiteY19" fmla="*/ 6399 h 48459"/>
                  <a:gd name="connsiteX20" fmla="*/ 4163 w 43256"/>
                  <a:gd name="connsiteY20" fmla="*/ 15648 h 48459"/>
                  <a:gd name="connsiteX21" fmla="*/ 3936 w 43256"/>
                  <a:gd name="connsiteY21" fmla="*/ 14229 h 48459"/>
                  <a:gd name="connsiteX0" fmla="*/ 3936 w 43256"/>
                  <a:gd name="connsiteY0" fmla="*/ 14229 h 48459"/>
                  <a:gd name="connsiteX1" fmla="*/ 5659 w 43256"/>
                  <a:gd name="connsiteY1" fmla="*/ 6766 h 48459"/>
                  <a:gd name="connsiteX2" fmla="*/ 14041 w 43256"/>
                  <a:gd name="connsiteY2" fmla="*/ 5061 h 48459"/>
                  <a:gd name="connsiteX3" fmla="*/ 22492 w 43256"/>
                  <a:gd name="connsiteY3" fmla="*/ 3291 h 48459"/>
                  <a:gd name="connsiteX4" fmla="*/ 25785 w 43256"/>
                  <a:gd name="connsiteY4" fmla="*/ 59 h 48459"/>
                  <a:gd name="connsiteX5" fmla="*/ 29869 w 43256"/>
                  <a:gd name="connsiteY5" fmla="*/ 2340 h 48459"/>
                  <a:gd name="connsiteX6" fmla="*/ 35499 w 43256"/>
                  <a:gd name="connsiteY6" fmla="*/ 549 h 48459"/>
                  <a:gd name="connsiteX7" fmla="*/ 38354 w 43256"/>
                  <a:gd name="connsiteY7" fmla="*/ 5435 h 48459"/>
                  <a:gd name="connsiteX8" fmla="*/ 42018 w 43256"/>
                  <a:gd name="connsiteY8" fmla="*/ 10177 h 48459"/>
                  <a:gd name="connsiteX9" fmla="*/ 41854 w 43256"/>
                  <a:gd name="connsiteY9" fmla="*/ 15319 h 48459"/>
                  <a:gd name="connsiteX10" fmla="*/ 43052 w 43256"/>
                  <a:gd name="connsiteY10" fmla="*/ 23181 h 48459"/>
                  <a:gd name="connsiteX11" fmla="*/ 37440 w 43256"/>
                  <a:gd name="connsiteY11" fmla="*/ 30063 h 48459"/>
                  <a:gd name="connsiteX12" fmla="*/ 35431 w 43256"/>
                  <a:gd name="connsiteY12" fmla="*/ 35960 h 48459"/>
                  <a:gd name="connsiteX13" fmla="*/ 28591 w 43256"/>
                  <a:gd name="connsiteY13" fmla="*/ 36674 h 48459"/>
                  <a:gd name="connsiteX14" fmla="*/ 23703 w 43256"/>
                  <a:gd name="connsiteY14" fmla="*/ 42965 h 48459"/>
                  <a:gd name="connsiteX15" fmla="*/ 16516 w 43256"/>
                  <a:gd name="connsiteY15" fmla="*/ 39125 h 48459"/>
                  <a:gd name="connsiteX16" fmla="*/ 5840 w 43256"/>
                  <a:gd name="connsiteY16" fmla="*/ 35331 h 48459"/>
                  <a:gd name="connsiteX17" fmla="*/ 1146 w 43256"/>
                  <a:gd name="connsiteY17" fmla="*/ 31109 h 48459"/>
                  <a:gd name="connsiteX18" fmla="*/ 2149 w 43256"/>
                  <a:gd name="connsiteY18" fmla="*/ 25410 h 48459"/>
                  <a:gd name="connsiteX19" fmla="*/ 31 w 43256"/>
                  <a:gd name="connsiteY19" fmla="*/ 19563 h 48459"/>
                  <a:gd name="connsiteX20" fmla="*/ 3899 w 43256"/>
                  <a:gd name="connsiteY20" fmla="*/ 14366 h 48459"/>
                  <a:gd name="connsiteX21" fmla="*/ 3936 w 43256"/>
                  <a:gd name="connsiteY21" fmla="*/ 14229 h 48459"/>
                  <a:gd name="connsiteX0" fmla="*/ 684441 w 2202819"/>
                  <a:gd name="connsiteY0" fmla="*/ 1653414 h 1653414"/>
                  <a:gd name="connsiteX1" fmla="*/ 367272 w 2202819"/>
                  <a:gd name="connsiteY1" fmla="*/ 1350532 h 1653414"/>
                  <a:gd name="connsiteX0" fmla="*/ 750053 w 2202819"/>
                  <a:gd name="connsiteY0" fmla="*/ 1603831 h 1653414"/>
                  <a:gd name="connsiteX1" fmla="*/ 754843 w 2202819"/>
                  <a:gd name="connsiteY1" fmla="*/ 1499083 h 1653414"/>
                  <a:gd name="connsiteX0" fmla="*/ 729308 w 2202819"/>
                  <a:gd name="connsiteY0" fmla="*/ 1603764 h 1653414"/>
                  <a:gd name="connsiteX1" fmla="*/ 512178 w 2202819"/>
                  <a:gd name="connsiteY1" fmla="*/ 1465216 h 1653414"/>
                  <a:gd name="connsiteX0" fmla="*/ 4729 w 43256"/>
                  <a:gd name="connsiteY0" fmla="*/ 26036 h 48459"/>
                  <a:gd name="connsiteX1" fmla="*/ 2196 w 43256"/>
                  <a:gd name="connsiteY1" fmla="*/ 25239 h 48459"/>
                  <a:gd name="connsiteX2" fmla="*/ 6964 w 43256"/>
                  <a:gd name="connsiteY2" fmla="*/ 34758 h 48459"/>
                  <a:gd name="connsiteX3" fmla="*/ 5856 w 43256"/>
                  <a:gd name="connsiteY3" fmla="*/ 35139 h 48459"/>
                  <a:gd name="connsiteX4" fmla="*/ 16514 w 43256"/>
                  <a:gd name="connsiteY4" fmla="*/ 38949 h 48459"/>
                  <a:gd name="connsiteX5" fmla="*/ 15846 w 43256"/>
                  <a:gd name="connsiteY5" fmla="*/ 37209 h 48459"/>
                  <a:gd name="connsiteX6" fmla="*/ 28863 w 43256"/>
                  <a:gd name="connsiteY6" fmla="*/ 34610 h 48459"/>
                  <a:gd name="connsiteX7" fmla="*/ 28596 w 43256"/>
                  <a:gd name="connsiteY7" fmla="*/ 36519 h 48459"/>
                  <a:gd name="connsiteX8" fmla="*/ 34165 w 43256"/>
                  <a:gd name="connsiteY8" fmla="*/ 22813 h 48459"/>
                  <a:gd name="connsiteX9" fmla="*/ 37416 w 43256"/>
                  <a:gd name="connsiteY9" fmla="*/ 29949 h 48459"/>
                  <a:gd name="connsiteX10" fmla="*/ 41834 w 43256"/>
                  <a:gd name="connsiteY10" fmla="*/ 15213 h 48459"/>
                  <a:gd name="connsiteX11" fmla="*/ 40386 w 43256"/>
                  <a:gd name="connsiteY11" fmla="*/ 17889 h 48459"/>
                  <a:gd name="connsiteX12" fmla="*/ 38360 w 43256"/>
                  <a:gd name="connsiteY12" fmla="*/ 5285 h 48459"/>
                  <a:gd name="connsiteX13" fmla="*/ 38436 w 43256"/>
                  <a:gd name="connsiteY13" fmla="*/ 6549 h 48459"/>
                  <a:gd name="connsiteX14" fmla="*/ 29114 w 43256"/>
                  <a:gd name="connsiteY14" fmla="*/ 3811 h 48459"/>
                  <a:gd name="connsiteX15" fmla="*/ 29856 w 43256"/>
                  <a:gd name="connsiteY15" fmla="*/ 2199 h 48459"/>
                  <a:gd name="connsiteX16" fmla="*/ 22177 w 43256"/>
                  <a:gd name="connsiteY16" fmla="*/ 4579 h 48459"/>
                  <a:gd name="connsiteX17" fmla="*/ 22536 w 43256"/>
                  <a:gd name="connsiteY17" fmla="*/ 3189 h 48459"/>
                  <a:gd name="connsiteX18" fmla="*/ 14036 w 43256"/>
                  <a:gd name="connsiteY18" fmla="*/ 5051 h 48459"/>
                  <a:gd name="connsiteX19" fmla="*/ 15336 w 43256"/>
                  <a:gd name="connsiteY19" fmla="*/ 6399 h 48459"/>
                  <a:gd name="connsiteX20" fmla="*/ 4163 w 43256"/>
                  <a:gd name="connsiteY20" fmla="*/ 15648 h 48459"/>
                  <a:gd name="connsiteX21" fmla="*/ 3936 w 43256"/>
                  <a:gd name="connsiteY21" fmla="*/ 14229 h 48459"/>
                  <a:gd name="connsiteX0" fmla="*/ 3936 w 43256"/>
                  <a:gd name="connsiteY0" fmla="*/ 14229 h 47078"/>
                  <a:gd name="connsiteX1" fmla="*/ 5659 w 43256"/>
                  <a:gd name="connsiteY1" fmla="*/ 6766 h 47078"/>
                  <a:gd name="connsiteX2" fmla="*/ 14041 w 43256"/>
                  <a:gd name="connsiteY2" fmla="*/ 5061 h 47078"/>
                  <a:gd name="connsiteX3" fmla="*/ 22492 w 43256"/>
                  <a:gd name="connsiteY3" fmla="*/ 3291 h 47078"/>
                  <a:gd name="connsiteX4" fmla="*/ 25785 w 43256"/>
                  <a:gd name="connsiteY4" fmla="*/ 59 h 47078"/>
                  <a:gd name="connsiteX5" fmla="*/ 29869 w 43256"/>
                  <a:gd name="connsiteY5" fmla="*/ 2340 h 47078"/>
                  <a:gd name="connsiteX6" fmla="*/ 35499 w 43256"/>
                  <a:gd name="connsiteY6" fmla="*/ 549 h 47078"/>
                  <a:gd name="connsiteX7" fmla="*/ 38354 w 43256"/>
                  <a:gd name="connsiteY7" fmla="*/ 5435 h 47078"/>
                  <a:gd name="connsiteX8" fmla="*/ 42018 w 43256"/>
                  <a:gd name="connsiteY8" fmla="*/ 10177 h 47078"/>
                  <a:gd name="connsiteX9" fmla="*/ 41854 w 43256"/>
                  <a:gd name="connsiteY9" fmla="*/ 15319 h 47078"/>
                  <a:gd name="connsiteX10" fmla="*/ 43052 w 43256"/>
                  <a:gd name="connsiteY10" fmla="*/ 23181 h 47078"/>
                  <a:gd name="connsiteX11" fmla="*/ 37440 w 43256"/>
                  <a:gd name="connsiteY11" fmla="*/ 30063 h 47078"/>
                  <a:gd name="connsiteX12" fmla="*/ 35431 w 43256"/>
                  <a:gd name="connsiteY12" fmla="*/ 35960 h 47078"/>
                  <a:gd name="connsiteX13" fmla="*/ 28591 w 43256"/>
                  <a:gd name="connsiteY13" fmla="*/ 36674 h 47078"/>
                  <a:gd name="connsiteX14" fmla="*/ 23703 w 43256"/>
                  <a:gd name="connsiteY14" fmla="*/ 42965 h 47078"/>
                  <a:gd name="connsiteX15" fmla="*/ 16516 w 43256"/>
                  <a:gd name="connsiteY15" fmla="*/ 39125 h 47078"/>
                  <a:gd name="connsiteX16" fmla="*/ 5840 w 43256"/>
                  <a:gd name="connsiteY16" fmla="*/ 35331 h 47078"/>
                  <a:gd name="connsiteX17" fmla="*/ 1146 w 43256"/>
                  <a:gd name="connsiteY17" fmla="*/ 31109 h 47078"/>
                  <a:gd name="connsiteX18" fmla="*/ 2149 w 43256"/>
                  <a:gd name="connsiteY18" fmla="*/ 25410 h 47078"/>
                  <a:gd name="connsiteX19" fmla="*/ 31 w 43256"/>
                  <a:gd name="connsiteY19" fmla="*/ 19563 h 47078"/>
                  <a:gd name="connsiteX20" fmla="*/ 3899 w 43256"/>
                  <a:gd name="connsiteY20" fmla="*/ 14366 h 47078"/>
                  <a:gd name="connsiteX21" fmla="*/ 3936 w 43256"/>
                  <a:gd name="connsiteY21" fmla="*/ 14229 h 47078"/>
                  <a:gd name="connsiteX0" fmla="*/ 341541 w 2202819"/>
                  <a:gd name="connsiteY0" fmla="*/ 1486726 h 1606306"/>
                  <a:gd name="connsiteX1" fmla="*/ 367272 w 2202819"/>
                  <a:gd name="connsiteY1" fmla="*/ 1350532 h 1606306"/>
                  <a:gd name="connsiteX0" fmla="*/ 750053 w 2202819"/>
                  <a:gd name="connsiteY0" fmla="*/ 1603831 h 1606306"/>
                  <a:gd name="connsiteX1" fmla="*/ 754843 w 2202819"/>
                  <a:gd name="connsiteY1" fmla="*/ 1499083 h 1606306"/>
                  <a:gd name="connsiteX0" fmla="*/ 729308 w 2202819"/>
                  <a:gd name="connsiteY0" fmla="*/ 1603764 h 1606306"/>
                  <a:gd name="connsiteX1" fmla="*/ 512178 w 2202819"/>
                  <a:gd name="connsiteY1" fmla="*/ 1465216 h 1606306"/>
                  <a:gd name="connsiteX0" fmla="*/ 4729 w 43256"/>
                  <a:gd name="connsiteY0" fmla="*/ 26036 h 47078"/>
                  <a:gd name="connsiteX1" fmla="*/ 2196 w 43256"/>
                  <a:gd name="connsiteY1" fmla="*/ 25239 h 47078"/>
                  <a:gd name="connsiteX2" fmla="*/ 6964 w 43256"/>
                  <a:gd name="connsiteY2" fmla="*/ 34758 h 47078"/>
                  <a:gd name="connsiteX3" fmla="*/ 5856 w 43256"/>
                  <a:gd name="connsiteY3" fmla="*/ 35139 h 47078"/>
                  <a:gd name="connsiteX4" fmla="*/ 16514 w 43256"/>
                  <a:gd name="connsiteY4" fmla="*/ 38949 h 47078"/>
                  <a:gd name="connsiteX5" fmla="*/ 15846 w 43256"/>
                  <a:gd name="connsiteY5" fmla="*/ 37209 h 47078"/>
                  <a:gd name="connsiteX6" fmla="*/ 28863 w 43256"/>
                  <a:gd name="connsiteY6" fmla="*/ 34610 h 47078"/>
                  <a:gd name="connsiteX7" fmla="*/ 28596 w 43256"/>
                  <a:gd name="connsiteY7" fmla="*/ 36519 h 47078"/>
                  <a:gd name="connsiteX8" fmla="*/ 34165 w 43256"/>
                  <a:gd name="connsiteY8" fmla="*/ 22813 h 47078"/>
                  <a:gd name="connsiteX9" fmla="*/ 37416 w 43256"/>
                  <a:gd name="connsiteY9" fmla="*/ 29949 h 47078"/>
                  <a:gd name="connsiteX10" fmla="*/ 41834 w 43256"/>
                  <a:gd name="connsiteY10" fmla="*/ 15213 h 47078"/>
                  <a:gd name="connsiteX11" fmla="*/ 40386 w 43256"/>
                  <a:gd name="connsiteY11" fmla="*/ 17889 h 47078"/>
                  <a:gd name="connsiteX12" fmla="*/ 38360 w 43256"/>
                  <a:gd name="connsiteY12" fmla="*/ 5285 h 47078"/>
                  <a:gd name="connsiteX13" fmla="*/ 38436 w 43256"/>
                  <a:gd name="connsiteY13" fmla="*/ 6549 h 47078"/>
                  <a:gd name="connsiteX14" fmla="*/ 29114 w 43256"/>
                  <a:gd name="connsiteY14" fmla="*/ 3811 h 47078"/>
                  <a:gd name="connsiteX15" fmla="*/ 29856 w 43256"/>
                  <a:gd name="connsiteY15" fmla="*/ 2199 h 47078"/>
                  <a:gd name="connsiteX16" fmla="*/ 22177 w 43256"/>
                  <a:gd name="connsiteY16" fmla="*/ 4579 h 47078"/>
                  <a:gd name="connsiteX17" fmla="*/ 22536 w 43256"/>
                  <a:gd name="connsiteY17" fmla="*/ 3189 h 47078"/>
                  <a:gd name="connsiteX18" fmla="*/ 14036 w 43256"/>
                  <a:gd name="connsiteY18" fmla="*/ 5051 h 47078"/>
                  <a:gd name="connsiteX19" fmla="*/ 15336 w 43256"/>
                  <a:gd name="connsiteY19" fmla="*/ 6399 h 47078"/>
                  <a:gd name="connsiteX20" fmla="*/ 4163 w 43256"/>
                  <a:gd name="connsiteY20" fmla="*/ 15648 h 47078"/>
                  <a:gd name="connsiteX21" fmla="*/ 3936 w 43256"/>
                  <a:gd name="connsiteY21" fmla="*/ 14229 h 47078"/>
                  <a:gd name="connsiteX0" fmla="*/ 3936 w 43256"/>
                  <a:gd name="connsiteY0" fmla="*/ 14229 h 47078"/>
                  <a:gd name="connsiteX1" fmla="*/ 5659 w 43256"/>
                  <a:gd name="connsiteY1" fmla="*/ 6766 h 47078"/>
                  <a:gd name="connsiteX2" fmla="*/ 14041 w 43256"/>
                  <a:gd name="connsiteY2" fmla="*/ 5061 h 47078"/>
                  <a:gd name="connsiteX3" fmla="*/ 22492 w 43256"/>
                  <a:gd name="connsiteY3" fmla="*/ 3291 h 47078"/>
                  <a:gd name="connsiteX4" fmla="*/ 25785 w 43256"/>
                  <a:gd name="connsiteY4" fmla="*/ 59 h 47078"/>
                  <a:gd name="connsiteX5" fmla="*/ 29869 w 43256"/>
                  <a:gd name="connsiteY5" fmla="*/ 2340 h 47078"/>
                  <a:gd name="connsiteX6" fmla="*/ 35499 w 43256"/>
                  <a:gd name="connsiteY6" fmla="*/ 549 h 47078"/>
                  <a:gd name="connsiteX7" fmla="*/ 38354 w 43256"/>
                  <a:gd name="connsiteY7" fmla="*/ 5435 h 47078"/>
                  <a:gd name="connsiteX8" fmla="*/ 42018 w 43256"/>
                  <a:gd name="connsiteY8" fmla="*/ 10177 h 47078"/>
                  <a:gd name="connsiteX9" fmla="*/ 41854 w 43256"/>
                  <a:gd name="connsiteY9" fmla="*/ 15319 h 47078"/>
                  <a:gd name="connsiteX10" fmla="*/ 43052 w 43256"/>
                  <a:gd name="connsiteY10" fmla="*/ 23181 h 47078"/>
                  <a:gd name="connsiteX11" fmla="*/ 37440 w 43256"/>
                  <a:gd name="connsiteY11" fmla="*/ 30063 h 47078"/>
                  <a:gd name="connsiteX12" fmla="*/ 35431 w 43256"/>
                  <a:gd name="connsiteY12" fmla="*/ 35960 h 47078"/>
                  <a:gd name="connsiteX13" fmla="*/ 28591 w 43256"/>
                  <a:gd name="connsiteY13" fmla="*/ 36674 h 47078"/>
                  <a:gd name="connsiteX14" fmla="*/ 23703 w 43256"/>
                  <a:gd name="connsiteY14" fmla="*/ 42965 h 47078"/>
                  <a:gd name="connsiteX15" fmla="*/ 16516 w 43256"/>
                  <a:gd name="connsiteY15" fmla="*/ 39125 h 47078"/>
                  <a:gd name="connsiteX16" fmla="*/ 5840 w 43256"/>
                  <a:gd name="connsiteY16" fmla="*/ 35331 h 47078"/>
                  <a:gd name="connsiteX17" fmla="*/ 1146 w 43256"/>
                  <a:gd name="connsiteY17" fmla="*/ 31109 h 47078"/>
                  <a:gd name="connsiteX18" fmla="*/ 2149 w 43256"/>
                  <a:gd name="connsiteY18" fmla="*/ 25410 h 47078"/>
                  <a:gd name="connsiteX19" fmla="*/ 31 w 43256"/>
                  <a:gd name="connsiteY19" fmla="*/ 19563 h 47078"/>
                  <a:gd name="connsiteX20" fmla="*/ 3899 w 43256"/>
                  <a:gd name="connsiteY20" fmla="*/ 14366 h 47078"/>
                  <a:gd name="connsiteX21" fmla="*/ 3936 w 43256"/>
                  <a:gd name="connsiteY21" fmla="*/ 14229 h 47078"/>
                  <a:gd name="connsiteX0" fmla="*/ 370116 w 2202819"/>
                  <a:gd name="connsiteY0" fmla="*/ 1358139 h 1606306"/>
                  <a:gd name="connsiteX1" fmla="*/ 367272 w 2202819"/>
                  <a:gd name="connsiteY1" fmla="*/ 1350532 h 1606306"/>
                  <a:gd name="connsiteX0" fmla="*/ 750053 w 2202819"/>
                  <a:gd name="connsiteY0" fmla="*/ 1603831 h 1606306"/>
                  <a:gd name="connsiteX1" fmla="*/ 754843 w 2202819"/>
                  <a:gd name="connsiteY1" fmla="*/ 1499083 h 1606306"/>
                  <a:gd name="connsiteX0" fmla="*/ 729308 w 2202819"/>
                  <a:gd name="connsiteY0" fmla="*/ 1603764 h 1606306"/>
                  <a:gd name="connsiteX1" fmla="*/ 512178 w 2202819"/>
                  <a:gd name="connsiteY1" fmla="*/ 1465216 h 1606306"/>
                  <a:gd name="connsiteX0" fmla="*/ 4729 w 43256"/>
                  <a:gd name="connsiteY0" fmla="*/ 26036 h 47078"/>
                  <a:gd name="connsiteX1" fmla="*/ 2196 w 43256"/>
                  <a:gd name="connsiteY1" fmla="*/ 25239 h 47078"/>
                  <a:gd name="connsiteX2" fmla="*/ 6964 w 43256"/>
                  <a:gd name="connsiteY2" fmla="*/ 34758 h 47078"/>
                  <a:gd name="connsiteX3" fmla="*/ 5856 w 43256"/>
                  <a:gd name="connsiteY3" fmla="*/ 35139 h 47078"/>
                  <a:gd name="connsiteX4" fmla="*/ 16514 w 43256"/>
                  <a:gd name="connsiteY4" fmla="*/ 38949 h 47078"/>
                  <a:gd name="connsiteX5" fmla="*/ 15846 w 43256"/>
                  <a:gd name="connsiteY5" fmla="*/ 37209 h 47078"/>
                  <a:gd name="connsiteX6" fmla="*/ 28863 w 43256"/>
                  <a:gd name="connsiteY6" fmla="*/ 34610 h 47078"/>
                  <a:gd name="connsiteX7" fmla="*/ 28596 w 43256"/>
                  <a:gd name="connsiteY7" fmla="*/ 36519 h 47078"/>
                  <a:gd name="connsiteX8" fmla="*/ 34165 w 43256"/>
                  <a:gd name="connsiteY8" fmla="*/ 22813 h 47078"/>
                  <a:gd name="connsiteX9" fmla="*/ 37416 w 43256"/>
                  <a:gd name="connsiteY9" fmla="*/ 29949 h 47078"/>
                  <a:gd name="connsiteX10" fmla="*/ 41834 w 43256"/>
                  <a:gd name="connsiteY10" fmla="*/ 15213 h 47078"/>
                  <a:gd name="connsiteX11" fmla="*/ 40386 w 43256"/>
                  <a:gd name="connsiteY11" fmla="*/ 17889 h 47078"/>
                  <a:gd name="connsiteX12" fmla="*/ 38360 w 43256"/>
                  <a:gd name="connsiteY12" fmla="*/ 5285 h 47078"/>
                  <a:gd name="connsiteX13" fmla="*/ 38436 w 43256"/>
                  <a:gd name="connsiteY13" fmla="*/ 6549 h 47078"/>
                  <a:gd name="connsiteX14" fmla="*/ 29114 w 43256"/>
                  <a:gd name="connsiteY14" fmla="*/ 3811 h 47078"/>
                  <a:gd name="connsiteX15" fmla="*/ 29856 w 43256"/>
                  <a:gd name="connsiteY15" fmla="*/ 2199 h 47078"/>
                  <a:gd name="connsiteX16" fmla="*/ 22177 w 43256"/>
                  <a:gd name="connsiteY16" fmla="*/ 4579 h 47078"/>
                  <a:gd name="connsiteX17" fmla="*/ 22536 w 43256"/>
                  <a:gd name="connsiteY17" fmla="*/ 3189 h 47078"/>
                  <a:gd name="connsiteX18" fmla="*/ 14036 w 43256"/>
                  <a:gd name="connsiteY18" fmla="*/ 5051 h 47078"/>
                  <a:gd name="connsiteX19" fmla="*/ 15336 w 43256"/>
                  <a:gd name="connsiteY19" fmla="*/ 6399 h 47078"/>
                  <a:gd name="connsiteX20" fmla="*/ 4163 w 43256"/>
                  <a:gd name="connsiteY20" fmla="*/ 15648 h 47078"/>
                  <a:gd name="connsiteX21" fmla="*/ 3936 w 43256"/>
                  <a:gd name="connsiteY21" fmla="*/ 14229 h 47078"/>
                  <a:gd name="connsiteX0" fmla="*/ 3936 w 43256"/>
                  <a:gd name="connsiteY0" fmla="*/ 14229 h 47078"/>
                  <a:gd name="connsiteX1" fmla="*/ 5659 w 43256"/>
                  <a:gd name="connsiteY1" fmla="*/ 6766 h 47078"/>
                  <a:gd name="connsiteX2" fmla="*/ 14041 w 43256"/>
                  <a:gd name="connsiteY2" fmla="*/ 5061 h 47078"/>
                  <a:gd name="connsiteX3" fmla="*/ 22492 w 43256"/>
                  <a:gd name="connsiteY3" fmla="*/ 3291 h 47078"/>
                  <a:gd name="connsiteX4" fmla="*/ 25785 w 43256"/>
                  <a:gd name="connsiteY4" fmla="*/ 59 h 47078"/>
                  <a:gd name="connsiteX5" fmla="*/ 29869 w 43256"/>
                  <a:gd name="connsiteY5" fmla="*/ 2340 h 47078"/>
                  <a:gd name="connsiteX6" fmla="*/ 35499 w 43256"/>
                  <a:gd name="connsiteY6" fmla="*/ 549 h 47078"/>
                  <a:gd name="connsiteX7" fmla="*/ 38354 w 43256"/>
                  <a:gd name="connsiteY7" fmla="*/ 5435 h 47078"/>
                  <a:gd name="connsiteX8" fmla="*/ 42018 w 43256"/>
                  <a:gd name="connsiteY8" fmla="*/ 10177 h 47078"/>
                  <a:gd name="connsiteX9" fmla="*/ 41854 w 43256"/>
                  <a:gd name="connsiteY9" fmla="*/ 15319 h 47078"/>
                  <a:gd name="connsiteX10" fmla="*/ 43052 w 43256"/>
                  <a:gd name="connsiteY10" fmla="*/ 23181 h 47078"/>
                  <a:gd name="connsiteX11" fmla="*/ 37440 w 43256"/>
                  <a:gd name="connsiteY11" fmla="*/ 30063 h 47078"/>
                  <a:gd name="connsiteX12" fmla="*/ 35431 w 43256"/>
                  <a:gd name="connsiteY12" fmla="*/ 35960 h 47078"/>
                  <a:gd name="connsiteX13" fmla="*/ 28591 w 43256"/>
                  <a:gd name="connsiteY13" fmla="*/ 36674 h 47078"/>
                  <a:gd name="connsiteX14" fmla="*/ 23703 w 43256"/>
                  <a:gd name="connsiteY14" fmla="*/ 42965 h 47078"/>
                  <a:gd name="connsiteX15" fmla="*/ 16516 w 43256"/>
                  <a:gd name="connsiteY15" fmla="*/ 39125 h 47078"/>
                  <a:gd name="connsiteX16" fmla="*/ 5840 w 43256"/>
                  <a:gd name="connsiteY16" fmla="*/ 35331 h 47078"/>
                  <a:gd name="connsiteX17" fmla="*/ 1146 w 43256"/>
                  <a:gd name="connsiteY17" fmla="*/ 31109 h 47078"/>
                  <a:gd name="connsiteX18" fmla="*/ 2149 w 43256"/>
                  <a:gd name="connsiteY18" fmla="*/ 25410 h 47078"/>
                  <a:gd name="connsiteX19" fmla="*/ 31 w 43256"/>
                  <a:gd name="connsiteY19" fmla="*/ 19563 h 47078"/>
                  <a:gd name="connsiteX20" fmla="*/ 3899 w 43256"/>
                  <a:gd name="connsiteY20" fmla="*/ 14366 h 47078"/>
                  <a:gd name="connsiteX21" fmla="*/ 3936 w 43256"/>
                  <a:gd name="connsiteY21" fmla="*/ 14229 h 47078"/>
                  <a:gd name="connsiteX0" fmla="*/ 370116 w 2202819"/>
                  <a:gd name="connsiteY0" fmla="*/ 1358139 h 1606306"/>
                  <a:gd name="connsiteX1" fmla="*/ 391085 w 2202819"/>
                  <a:gd name="connsiteY1" fmla="*/ 1300526 h 1606306"/>
                  <a:gd name="connsiteX0" fmla="*/ 750053 w 2202819"/>
                  <a:gd name="connsiteY0" fmla="*/ 1603831 h 1606306"/>
                  <a:gd name="connsiteX1" fmla="*/ 754843 w 2202819"/>
                  <a:gd name="connsiteY1" fmla="*/ 1499083 h 1606306"/>
                  <a:gd name="connsiteX0" fmla="*/ 729308 w 2202819"/>
                  <a:gd name="connsiteY0" fmla="*/ 1603764 h 1606306"/>
                  <a:gd name="connsiteX1" fmla="*/ 512178 w 2202819"/>
                  <a:gd name="connsiteY1" fmla="*/ 1465216 h 1606306"/>
                  <a:gd name="connsiteX0" fmla="*/ 4729 w 43256"/>
                  <a:gd name="connsiteY0" fmla="*/ 26036 h 47078"/>
                  <a:gd name="connsiteX1" fmla="*/ 2196 w 43256"/>
                  <a:gd name="connsiteY1" fmla="*/ 25239 h 47078"/>
                  <a:gd name="connsiteX2" fmla="*/ 6964 w 43256"/>
                  <a:gd name="connsiteY2" fmla="*/ 34758 h 47078"/>
                  <a:gd name="connsiteX3" fmla="*/ 5856 w 43256"/>
                  <a:gd name="connsiteY3" fmla="*/ 35139 h 47078"/>
                  <a:gd name="connsiteX4" fmla="*/ 16514 w 43256"/>
                  <a:gd name="connsiteY4" fmla="*/ 38949 h 47078"/>
                  <a:gd name="connsiteX5" fmla="*/ 15846 w 43256"/>
                  <a:gd name="connsiteY5" fmla="*/ 37209 h 47078"/>
                  <a:gd name="connsiteX6" fmla="*/ 28863 w 43256"/>
                  <a:gd name="connsiteY6" fmla="*/ 34610 h 47078"/>
                  <a:gd name="connsiteX7" fmla="*/ 28596 w 43256"/>
                  <a:gd name="connsiteY7" fmla="*/ 36519 h 47078"/>
                  <a:gd name="connsiteX8" fmla="*/ 34165 w 43256"/>
                  <a:gd name="connsiteY8" fmla="*/ 22813 h 47078"/>
                  <a:gd name="connsiteX9" fmla="*/ 37416 w 43256"/>
                  <a:gd name="connsiteY9" fmla="*/ 29949 h 47078"/>
                  <a:gd name="connsiteX10" fmla="*/ 41834 w 43256"/>
                  <a:gd name="connsiteY10" fmla="*/ 15213 h 47078"/>
                  <a:gd name="connsiteX11" fmla="*/ 40386 w 43256"/>
                  <a:gd name="connsiteY11" fmla="*/ 17889 h 47078"/>
                  <a:gd name="connsiteX12" fmla="*/ 38360 w 43256"/>
                  <a:gd name="connsiteY12" fmla="*/ 5285 h 47078"/>
                  <a:gd name="connsiteX13" fmla="*/ 38436 w 43256"/>
                  <a:gd name="connsiteY13" fmla="*/ 6549 h 47078"/>
                  <a:gd name="connsiteX14" fmla="*/ 29114 w 43256"/>
                  <a:gd name="connsiteY14" fmla="*/ 3811 h 47078"/>
                  <a:gd name="connsiteX15" fmla="*/ 29856 w 43256"/>
                  <a:gd name="connsiteY15" fmla="*/ 2199 h 47078"/>
                  <a:gd name="connsiteX16" fmla="*/ 22177 w 43256"/>
                  <a:gd name="connsiteY16" fmla="*/ 4579 h 47078"/>
                  <a:gd name="connsiteX17" fmla="*/ 22536 w 43256"/>
                  <a:gd name="connsiteY17" fmla="*/ 3189 h 47078"/>
                  <a:gd name="connsiteX18" fmla="*/ 14036 w 43256"/>
                  <a:gd name="connsiteY18" fmla="*/ 5051 h 47078"/>
                  <a:gd name="connsiteX19" fmla="*/ 15336 w 43256"/>
                  <a:gd name="connsiteY19" fmla="*/ 6399 h 47078"/>
                  <a:gd name="connsiteX20" fmla="*/ 4163 w 43256"/>
                  <a:gd name="connsiteY20" fmla="*/ 15648 h 47078"/>
                  <a:gd name="connsiteX21" fmla="*/ 3936 w 43256"/>
                  <a:gd name="connsiteY21" fmla="*/ 14229 h 47078"/>
                  <a:gd name="connsiteX0" fmla="*/ 3936 w 43256"/>
                  <a:gd name="connsiteY0" fmla="*/ 14229 h 47078"/>
                  <a:gd name="connsiteX1" fmla="*/ 5659 w 43256"/>
                  <a:gd name="connsiteY1" fmla="*/ 6766 h 47078"/>
                  <a:gd name="connsiteX2" fmla="*/ 14041 w 43256"/>
                  <a:gd name="connsiteY2" fmla="*/ 5061 h 47078"/>
                  <a:gd name="connsiteX3" fmla="*/ 22492 w 43256"/>
                  <a:gd name="connsiteY3" fmla="*/ 3291 h 47078"/>
                  <a:gd name="connsiteX4" fmla="*/ 25785 w 43256"/>
                  <a:gd name="connsiteY4" fmla="*/ 59 h 47078"/>
                  <a:gd name="connsiteX5" fmla="*/ 29869 w 43256"/>
                  <a:gd name="connsiteY5" fmla="*/ 2340 h 47078"/>
                  <a:gd name="connsiteX6" fmla="*/ 35499 w 43256"/>
                  <a:gd name="connsiteY6" fmla="*/ 549 h 47078"/>
                  <a:gd name="connsiteX7" fmla="*/ 38354 w 43256"/>
                  <a:gd name="connsiteY7" fmla="*/ 5435 h 47078"/>
                  <a:gd name="connsiteX8" fmla="*/ 42018 w 43256"/>
                  <a:gd name="connsiteY8" fmla="*/ 10177 h 47078"/>
                  <a:gd name="connsiteX9" fmla="*/ 41854 w 43256"/>
                  <a:gd name="connsiteY9" fmla="*/ 15319 h 47078"/>
                  <a:gd name="connsiteX10" fmla="*/ 43052 w 43256"/>
                  <a:gd name="connsiteY10" fmla="*/ 23181 h 47078"/>
                  <a:gd name="connsiteX11" fmla="*/ 37440 w 43256"/>
                  <a:gd name="connsiteY11" fmla="*/ 30063 h 47078"/>
                  <a:gd name="connsiteX12" fmla="*/ 35431 w 43256"/>
                  <a:gd name="connsiteY12" fmla="*/ 35960 h 47078"/>
                  <a:gd name="connsiteX13" fmla="*/ 28591 w 43256"/>
                  <a:gd name="connsiteY13" fmla="*/ 36674 h 47078"/>
                  <a:gd name="connsiteX14" fmla="*/ 23703 w 43256"/>
                  <a:gd name="connsiteY14" fmla="*/ 42965 h 47078"/>
                  <a:gd name="connsiteX15" fmla="*/ 16516 w 43256"/>
                  <a:gd name="connsiteY15" fmla="*/ 39125 h 47078"/>
                  <a:gd name="connsiteX16" fmla="*/ 5840 w 43256"/>
                  <a:gd name="connsiteY16" fmla="*/ 35331 h 47078"/>
                  <a:gd name="connsiteX17" fmla="*/ 1146 w 43256"/>
                  <a:gd name="connsiteY17" fmla="*/ 31109 h 47078"/>
                  <a:gd name="connsiteX18" fmla="*/ 2149 w 43256"/>
                  <a:gd name="connsiteY18" fmla="*/ 25410 h 47078"/>
                  <a:gd name="connsiteX19" fmla="*/ 31 w 43256"/>
                  <a:gd name="connsiteY19" fmla="*/ 19563 h 47078"/>
                  <a:gd name="connsiteX20" fmla="*/ 3899 w 43256"/>
                  <a:gd name="connsiteY20" fmla="*/ 14366 h 47078"/>
                  <a:gd name="connsiteX21" fmla="*/ 3936 w 43256"/>
                  <a:gd name="connsiteY21" fmla="*/ 14229 h 47078"/>
                  <a:gd name="connsiteX0" fmla="*/ 393929 w 2202819"/>
                  <a:gd name="connsiteY0" fmla="*/ 1308133 h 1606306"/>
                  <a:gd name="connsiteX1" fmla="*/ 391085 w 2202819"/>
                  <a:gd name="connsiteY1" fmla="*/ 1300526 h 1606306"/>
                  <a:gd name="connsiteX0" fmla="*/ 750053 w 2202819"/>
                  <a:gd name="connsiteY0" fmla="*/ 1603831 h 1606306"/>
                  <a:gd name="connsiteX1" fmla="*/ 754843 w 2202819"/>
                  <a:gd name="connsiteY1" fmla="*/ 1499083 h 1606306"/>
                  <a:gd name="connsiteX0" fmla="*/ 729308 w 2202819"/>
                  <a:gd name="connsiteY0" fmla="*/ 1603764 h 1606306"/>
                  <a:gd name="connsiteX1" fmla="*/ 512178 w 2202819"/>
                  <a:gd name="connsiteY1" fmla="*/ 1465216 h 1606306"/>
                  <a:gd name="connsiteX0" fmla="*/ 4729 w 43256"/>
                  <a:gd name="connsiteY0" fmla="*/ 26036 h 47078"/>
                  <a:gd name="connsiteX1" fmla="*/ 2196 w 43256"/>
                  <a:gd name="connsiteY1" fmla="*/ 25239 h 47078"/>
                  <a:gd name="connsiteX2" fmla="*/ 6964 w 43256"/>
                  <a:gd name="connsiteY2" fmla="*/ 34758 h 47078"/>
                  <a:gd name="connsiteX3" fmla="*/ 5856 w 43256"/>
                  <a:gd name="connsiteY3" fmla="*/ 35139 h 47078"/>
                  <a:gd name="connsiteX4" fmla="*/ 16514 w 43256"/>
                  <a:gd name="connsiteY4" fmla="*/ 38949 h 47078"/>
                  <a:gd name="connsiteX5" fmla="*/ 15846 w 43256"/>
                  <a:gd name="connsiteY5" fmla="*/ 37209 h 47078"/>
                  <a:gd name="connsiteX6" fmla="*/ 28863 w 43256"/>
                  <a:gd name="connsiteY6" fmla="*/ 34610 h 47078"/>
                  <a:gd name="connsiteX7" fmla="*/ 28596 w 43256"/>
                  <a:gd name="connsiteY7" fmla="*/ 36519 h 47078"/>
                  <a:gd name="connsiteX8" fmla="*/ 34165 w 43256"/>
                  <a:gd name="connsiteY8" fmla="*/ 22813 h 47078"/>
                  <a:gd name="connsiteX9" fmla="*/ 37416 w 43256"/>
                  <a:gd name="connsiteY9" fmla="*/ 29949 h 47078"/>
                  <a:gd name="connsiteX10" fmla="*/ 41834 w 43256"/>
                  <a:gd name="connsiteY10" fmla="*/ 15213 h 47078"/>
                  <a:gd name="connsiteX11" fmla="*/ 40386 w 43256"/>
                  <a:gd name="connsiteY11" fmla="*/ 17889 h 47078"/>
                  <a:gd name="connsiteX12" fmla="*/ 38360 w 43256"/>
                  <a:gd name="connsiteY12" fmla="*/ 5285 h 47078"/>
                  <a:gd name="connsiteX13" fmla="*/ 38436 w 43256"/>
                  <a:gd name="connsiteY13" fmla="*/ 6549 h 47078"/>
                  <a:gd name="connsiteX14" fmla="*/ 29114 w 43256"/>
                  <a:gd name="connsiteY14" fmla="*/ 3811 h 47078"/>
                  <a:gd name="connsiteX15" fmla="*/ 29856 w 43256"/>
                  <a:gd name="connsiteY15" fmla="*/ 2199 h 47078"/>
                  <a:gd name="connsiteX16" fmla="*/ 22177 w 43256"/>
                  <a:gd name="connsiteY16" fmla="*/ 4579 h 47078"/>
                  <a:gd name="connsiteX17" fmla="*/ 22536 w 43256"/>
                  <a:gd name="connsiteY17" fmla="*/ 3189 h 47078"/>
                  <a:gd name="connsiteX18" fmla="*/ 14036 w 43256"/>
                  <a:gd name="connsiteY18" fmla="*/ 5051 h 47078"/>
                  <a:gd name="connsiteX19" fmla="*/ 15336 w 43256"/>
                  <a:gd name="connsiteY19" fmla="*/ 6399 h 47078"/>
                  <a:gd name="connsiteX20" fmla="*/ 4163 w 43256"/>
                  <a:gd name="connsiteY20" fmla="*/ 15648 h 47078"/>
                  <a:gd name="connsiteX21" fmla="*/ 3936 w 43256"/>
                  <a:gd name="connsiteY21" fmla="*/ 14229 h 47078"/>
                  <a:gd name="connsiteX0" fmla="*/ 3936 w 43256"/>
                  <a:gd name="connsiteY0" fmla="*/ 14229 h 47057"/>
                  <a:gd name="connsiteX1" fmla="*/ 5659 w 43256"/>
                  <a:gd name="connsiteY1" fmla="*/ 6766 h 47057"/>
                  <a:gd name="connsiteX2" fmla="*/ 14041 w 43256"/>
                  <a:gd name="connsiteY2" fmla="*/ 5061 h 47057"/>
                  <a:gd name="connsiteX3" fmla="*/ 22492 w 43256"/>
                  <a:gd name="connsiteY3" fmla="*/ 3291 h 47057"/>
                  <a:gd name="connsiteX4" fmla="*/ 25785 w 43256"/>
                  <a:gd name="connsiteY4" fmla="*/ 59 h 47057"/>
                  <a:gd name="connsiteX5" fmla="*/ 29869 w 43256"/>
                  <a:gd name="connsiteY5" fmla="*/ 2340 h 47057"/>
                  <a:gd name="connsiteX6" fmla="*/ 35499 w 43256"/>
                  <a:gd name="connsiteY6" fmla="*/ 549 h 47057"/>
                  <a:gd name="connsiteX7" fmla="*/ 38354 w 43256"/>
                  <a:gd name="connsiteY7" fmla="*/ 5435 h 47057"/>
                  <a:gd name="connsiteX8" fmla="*/ 42018 w 43256"/>
                  <a:gd name="connsiteY8" fmla="*/ 10177 h 47057"/>
                  <a:gd name="connsiteX9" fmla="*/ 41854 w 43256"/>
                  <a:gd name="connsiteY9" fmla="*/ 15319 h 47057"/>
                  <a:gd name="connsiteX10" fmla="*/ 43052 w 43256"/>
                  <a:gd name="connsiteY10" fmla="*/ 23181 h 47057"/>
                  <a:gd name="connsiteX11" fmla="*/ 37440 w 43256"/>
                  <a:gd name="connsiteY11" fmla="*/ 30063 h 47057"/>
                  <a:gd name="connsiteX12" fmla="*/ 35431 w 43256"/>
                  <a:gd name="connsiteY12" fmla="*/ 35960 h 47057"/>
                  <a:gd name="connsiteX13" fmla="*/ 28591 w 43256"/>
                  <a:gd name="connsiteY13" fmla="*/ 36674 h 47057"/>
                  <a:gd name="connsiteX14" fmla="*/ 23703 w 43256"/>
                  <a:gd name="connsiteY14" fmla="*/ 42965 h 47057"/>
                  <a:gd name="connsiteX15" fmla="*/ 16516 w 43256"/>
                  <a:gd name="connsiteY15" fmla="*/ 39125 h 47057"/>
                  <a:gd name="connsiteX16" fmla="*/ 5840 w 43256"/>
                  <a:gd name="connsiteY16" fmla="*/ 35331 h 47057"/>
                  <a:gd name="connsiteX17" fmla="*/ 1146 w 43256"/>
                  <a:gd name="connsiteY17" fmla="*/ 31109 h 47057"/>
                  <a:gd name="connsiteX18" fmla="*/ 2149 w 43256"/>
                  <a:gd name="connsiteY18" fmla="*/ 25410 h 47057"/>
                  <a:gd name="connsiteX19" fmla="*/ 31 w 43256"/>
                  <a:gd name="connsiteY19" fmla="*/ 19563 h 47057"/>
                  <a:gd name="connsiteX20" fmla="*/ 3899 w 43256"/>
                  <a:gd name="connsiteY20" fmla="*/ 14366 h 47057"/>
                  <a:gd name="connsiteX21" fmla="*/ 3936 w 43256"/>
                  <a:gd name="connsiteY21" fmla="*/ 14229 h 47057"/>
                  <a:gd name="connsiteX0" fmla="*/ 393929 w 2202819"/>
                  <a:gd name="connsiteY0" fmla="*/ 1308133 h 1605588"/>
                  <a:gd name="connsiteX1" fmla="*/ 391085 w 2202819"/>
                  <a:gd name="connsiteY1" fmla="*/ 1300526 h 1605588"/>
                  <a:gd name="connsiteX0" fmla="*/ 750053 w 2202819"/>
                  <a:gd name="connsiteY0" fmla="*/ 1603831 h 1605588"/>
                  <a:gd name="connsiteX1" fmla="*/ 754843 w 2202819"/>
                  <a:gd name="connsiteY1" fmla="*/ 1499083 h 1605588"/>
                  <a:gd name="connsiteX0" fmla="*/ 729308 w 2202819"/>
                  <a:gd name="connsiteY0" fmla="*/ 1603764 h 1605588"/>
                  <a:gd name="connsiteX1" fmla="*/ 483603 w 2202819"/>
                  <a:gd name="connsiteY1" fmla="*/ 1355678 h 1605588"/>
                  <a:gd name="connsiteX0" fmla="*/ 4729 w 43256"/>
                  <a:gd name="connsiteY0" fmla="*/ 26036 h 47057"/>
                  <a:gd name="connsiteX1" fmla="*/ 2196 w 43256"/>
                  <a:gd name="connsiteY1" fmla="*/ 25239 h 47057"/>
                  <a:gd name="connsiteX2" fmla="*/ 6964 w 43256"/>
                  <a:gd name="connsiteY2" fmla="*/ 34758 h 47057"/>
                  <a:gd name="connsiteX3" fmla="*/ 5856 w 43256"/>
                  <a:gd name="connsiteY3" fmla="*/ 35139 h 47057"/>
                  <a:gd name="connsiteX4" fmla="*/ 16514 w 43256"/>
                  <a:gd name="connsiteY4" fmla="*/ 38949 h 47057"/>
                  <a:gd name="connsiteX5" fmla="*/ 15846 w 43256"/>
                  <a:gd name="connsiteY5" fmla="*/ 37209 h 47057"/>
                  <a:gd name="connsiteX6" fmla="*/ 28863 w 43256"/>
                  <a:gd name="connsiteY6" fmla="*/ 34610 h 47057"/>
                  <a:gd name="connsiteX7" fmla="*/ 28596 w 43256"/>
                  <a:gd name="connsiteY7" fmla="*/ 36519 h 47057"/>
                  <a:gd name="connsiteX8" fmla="*/ 34165 w 43256"/>
                  <a:gd name="connsiteY8" fmla="*/ 22813 h 47057"/>
                  <a:gd name="connsiteX9" fmla="*/ 37416 w 43256"/>
                  <a:gd name="connsiteY9" fmla="*/ 29949 h 47057"/>
                  <a:gd name="connsiteX10" fmla="*/ 41834 w 43256"/>
                  <a:gd name="connsiteY10" fmla="*/ 15213 h 47057"/>
                  <a:gd name="connsiteX11" fmla="*/ 40386 w 43256"/>
                  <a:gd name="connsiteY11" fmla="*/ 17889 h 47057"/>
                  <a:gd name="connsiteX12" fmla="*/ 38360 w 43256"/>
                  <a:gd name="connsiteY12" fmla="*/ 5285 h 47057"/>
                  <a:gd name="connsiteX13" fmla="*/ 38436 w 43256"/>
                  <a:gd name="connsiteY13" fmla="*/ 6549 h 47057"/>
                  <a:gd name="connsiteX14" fmla="*/ 29114 w 43256"/>
                  <a:gd name="connsiteY14" fmla="*/ 3811 h 47057"/>
                  <a:gd name="connsiteX15" fmla="*/ 29856 w 43256"/>
                  <a:gd name="connsiteY15" fmla="*/ 2199 h 47057"/>
                  <a:gd name="connsiteX16" fmla="*/ 22177 w 43256"/>
                  <a:gd name="connsiteY16" fmla="*/ 4579 h 47057"/>
                  <a:gd name="connsiteX17" fmla="*/ 22536 w 43256"/>
                  <a:gd name="connsiteY17" fmla="*/ 3189 h 47057"/>
                  <a:gd name="connsiteX18" fmla="*/ 14036 w 43256"/>
                  <a:gd name="connsiteY18" fmla="*/ 5051 h 47057"/>
                  <a:gd name="connsiteX19" fmla="*/ 15336 w 43256"/>
                  <a:gd name="connsiteY19" fmla="*/ 6399 h 47057"/>
                  <a:gd name="connsiteX20" fmla="*/ 4163 w 43256"/>
                  <a:gd name="connsiteY20" fmla="*/ 15648 h 47057"/>
                  <a:gd name="connsiteX21" fmla="*/ 3936 w 43256"/>
                  <a:gd name="connsiteY21" fmla="*/ 14229 h 47057"/>
                  <a:gd name="connsiteX0" fmla="*/ 3936 w 43256"/>
                  <a:gd name="connsiteY0" fmla="*/ 14229 h 47006"/>
                  <a:gd name="connsiteX1" fmla="*/ 5659 w 43256"/>
                  <a:gd name="connsiteY1" fmla="*/ 6766 h 47006"/>
                  <a:gd name="connsiteX2" fmla="*/ 14041 w 43256"/>
                  <a:gd name="connsiteY2" fmla="*/ 5061 h 47006"/>
                  <a:gd name="connsiteX3" fmla="*/ 22492 w 43256"/>
                  <a:gd name="connsiteY3" fmla="*/ 3291 h 47006"/>
                  <a:gd name="connsiteX4" fmla="*/ 25785 w 43256"/>
                  <a:gd name="connsiteY4" fmla="*/ 59 h 47006"/>
                  <a:gd name="connsiteX5" fmla="*/ 29869 w 43256"/>
                  <a:gd name="connsiteY5" fmla="*/ 2340 h 47006"/>
                  <a:gd name="connsiteX6" fmla="*/ 35499 w 43256"/>
                  <a:gd name="connsiteY6" fmla="*/ 549 h 47006"/>
                  <a:gd name="connsiteX7" fmla="*/ 38354 w 43256"/>
                  <a:gd name="connsiteY7" fmla="*/ 5435 h 47006"/>
                  <a:gd name="connsiteX8" fmla="*/ 42018 w 43256"/>
                  <a:gd name="connsiteY8" fmla="*/ 10177 h 47006"/>
                  <a:gd name="connsiteX9" fmla="*/ 41854 w 43256"/>
                  <a:gd name="connsiteY9" fmla="*/ 15319 h 47006"/>
                  <a:gd name="connsiteX10" fmla="*/ 43052 w 43256"/>
                  <a:gd name="connsiteY10" fmla="*/ 23181 h 47006"/>
                  <a:gd name="connsiteX11" fmla="*/ 37440 w 43256"/>
                  <a:gd name="connsiteY11" fmla="*/ 30063 h 47006"/>
                  <a:gd name="connsiteX12" fmla="*/ 35431 w 43256"/>
                  <a:gd name="connsiteY12" fmla="*/ 35960 h 47006"/>
                  <a:gd name="connsiteX13" fmla="*/ 28591 w 43256"/>
                  <a:gd name="connsiteY13" fmla="*/ 36674 h 47006"/>
                  <a:gd name="connsiteX14" fmla="*/ 23703 w 43256"/>
                  <a:gd name="connsiteY14" fmla="*/ 42965 h 47006"/>
                  <a:gd name="connsiteX15" fmla="*/ 16516 w 43256"/>
                  <a:gd name="connsiteY15" fmla="*/ 39125 h 47006"/>
                  <a:gd name="connsiteX16" fmla="*/ 5840 w 43256"/>
                  <a:gd name="connsiteY16" fmla="*/ 35331 h 47006"/>
                  <a:gd name="connsiteX17" fmla="*/ 1146 w 43256"/>
                  <a:gd name="connsiteY17" fmla="*/ 31109 h 47006"/>
                  <a:gd name="connsiteX18" fmla="*/ 2149 w 43256"/>
                  <a:gd name="connsiteY18" fmla="*/ 25410 h 47006"/>
                  <a:gd name="connsiteX19" fmla="*/ 31 w 43256"/>
                  <a:gd name="connsiteY19" fmla="*/ 19563 h 47006"/>
                  <a:gd name="connsiteX20" fmla="*/ 3899 w 43256"/>
                  <a:gd name="connsiteY20" fmla="*/ 14366 h 47006"/>
                  <a:gd name="connsiteX21" fmla="*/ 3936 w 43256"/>
                  <a:gd name="connsiteY21" fmla="*/ 14229 h 47006"/>
                  <a:gd name="connsiteX0" fmla="*/ 393929 w 2202819"/>
                  <a:gd name="connsiteY0" fmla="*/ 1308133 h 1603831"/>
                  <a:gd name="connsiteX1" fmla="*/ 391085 w 2202819"/>
                  <a:gd name="connsiteY1" fmla="*/ 1300526 h 1603831"/>
                  <a:gd name="connsiteX0" fmla="*/ 750053 w 2202819"/>
                  <a:gd name="connsiteY0" fmla="*/ 1603831 h 1603831"/>
                  <a:gd name="connsiteX1" fmla="*/ 754843 w 2202819"/>
                  <a:gd name="connsiteY1" fmla="*/ 1499083 h 1603831"/>
                  <a:gd name="connsiteX0" fmla="*/ 476895 w 2202819"/>
                  <a:gd name="connsiteY0" fmla="*/ 1348971 h 1603831"/>
                  <a:gd name="connsiteX1" fmla="*/ 483603 w 2202819"/>
                  <a:gd name="connsiteY1" fmla="*/ 1355678 h 1603831"/>
                  <a:gd name="connsiteX0" fmla="*/ 4729 w 43256"/>
                  <a:gd name="connsiteY0" fmla="*/ 26036 h 47006"/>
                  <a:gd name="connsiteX1" fmla="*/ 2196 w 43256"/>
                  <a:gd name="connsiteY1" fmla="*/ 25239 h 47006"/>
                  <a:gd name="connsiteX2" fmla="*/ 6964 w 43256"/>
                  <a:gd name="connsiteY2" fmla="*/ 34758 h 47006"/>
                  <a:gd name="connsiteX3" fmla="*/ 5856 w 43256"/>
                  <a:gd name="connsiteY3" fmla="*/ 35139 h 47006"/>
                  <a:gd name="connsiteX4" fmla="*/ 16514 w 43256"/>
                  <a:gd name="connsiteY4" fmla="*/ 38949 h 47006"/>
                  <a:gd name="connsiteX5" fmla="*/ 15846 w 43256"/>
                  <a:gd name="connsiteY5" fmla="*/ 37209 h 47006"/>
                  <a:gd name="connsiteX6" fmla="*/ 28863 w 43256"/>
                  <a:gd name="connsiteY6" fmla="*/ 34610 h 47006"/>
                  <a:gd name="connsiteX7" fmla="*/ 28596 w 43256"/>
                  <a:gd name="connsiteY7" fmla="*/ 36519 h 47006"/>
                  <a:gd name="connsiteX8" fmla="*/ 34165 w 43256"/>
                  <a:gd name="connsiteY8" fmla="*/ 22813 h 47006"/>
                  <a:gd name="connsiteX9" fmla="*/ 37416 w 43256"/>
                  <a:gd name="connsiteY9" fmla="*/ 29949 h 47006"/>
                  <a:gd name="connsiteX10" fmla="*/ 41834 w 43256"/>
                  <a:gd name="connsiteY10" fmla="*/ 15213 h 47006"/>
                  <a:gd name="connsiteX11" fmla="*/ 40386 w 43256"/>
                  <a:gd name="connsiteY11" fmla="*/ 17889 h 47006"/>
                  <a:gd name="connsiteX12" fmla="*/ 38360 w 43256"/>
                  <a:gd name="connsiteY12" fmla="*/ 5285 h 47006"/>
                  <a:gd name="connsiteX13" fmla="*/ 38436 w 43256"/>
                  <a:gd name="connsiteY13" fmla="*/ 6549 h 47006"/>
                  <a:gd name="connsiteX14" fmla="*/ 29114 w 43256"/>
                  <a:gd name="connsiteY14" fmla="*/ 3811 h 47006"/>
                  <a:gd name="connsiteX15" fmla="*/ 29856 w 43256"/>
                  <a:gd name="connsiteY15" fmla="*/ 2199 h 47006"/>
                  <a:gd name="connsiteX16" fmla="*/ 22177 w 43256"/>
                  <a:gd name="connsiteY16" fmla="*/ 4579 h 47006"/>
                  <a:gd name="connsiteX17" fmla="*/ 22536 w 43256"/>
                  <a:gd name="connsiteY17" fmla="*/ 3189 h 47006"/>
                  <a:gd name="connsiteX18" fmla="*/ 14036 w 43256"/>
                  <a:gd name="connsiteY18" fmla="*/ 5051 h 47006"/>
                  <a:gd name="connsiteX19" fmla="*/ 15336 w 43256"/>
                  <a:gd name="connsiteY19" fmla="*/ 6399 h 47006"/>
                  <a:gd name="connsiteX20" fmla="*/ 4163 w 43256"/>
                  <a:gd name="connsiteY20" fmla="*/ 15648 h 47006"/>
                  <a:gd name="connsiteX21" fmla="*/ 3936 w 43256"/>
                  <a:gd name="connsiteY21" fmla="*/ 14229 h 47006"/>
                  <a:gd name="connsiteX0" fmla="*/ 3936 w 43256"/>
                  <a:gd name="connsiteY0" fmla="*/ 14229 h 47006"/>
                  <a:gd name="connsiteX1" fmla="*/ 5659 w 43256"/>
                  <a:gd name="connsiteY1" fmla="*/ 6766 h 47006"/>
                  <a:gd name="connsiteX2" fmla="*/ 14041 w 43256"/>
                  <a:gd name="connsiteY2" fmla="*/ 5061 h 47006"/>
                  <a:gd name="connsiteX3" fmla="*/ 22492 w 43256"/>
                  <a:gd name="connsiteY3" fmla="*/ 3291 h 47006"/>
                  <a:gd name="connsiteX4" fmla="*/ 25785 w 43256"/>
                  <a:gd name="connsiteY4" fmla="*/ 59 h 47006"/>
                  <a:gd name="connsiteX5" fmla="*/ 29869 w 43256"/>
                  <a:gd name="connsiteY5" fmla="*/ 2340 h 47006"/>
                  <a:gd name="connsiteX6" fmla="*/ 35499 w 43256"/>
                  <a:gd name="connsiteY6" fmla="*/ 549 h 47006"/>
                  <a:gd name="connsiteX7" fmla="*/ 38354 w 43256"/>
                  <a:gd name="connsiteY7" fmla="*/ 5435 h 47006"/>
                  <a:gd name="connsiteX8" fmla="*/ 42018 w 43256"/>
                  <a:gd name="connsiteY8" fmla="*/ 10177 h 47006"/>
                  <a:gd name="connsiteX9" fmla="*/ 41854 w 43256"/>
                  <a:gd name="connsiteY9" fmla="*/ 15319 h 47006"/>
                  <a:gd name="connsiteX10" fmla="*/ 43052 w 43256"/>
                  <a:gd name="connsiteY10" fmla="*/ 23181 h 47006"/>
                  <a:gd name="connsiteX11" fmla="*/ 37440 w 43256"/>
                  <a:gd name="connsiteY11" fmla="*/ 30063 h 47006"/>
                  <a:gd name="connsiteX12" fmla="*/ 35431 w 43256"/>
                  <a:gd name="connsiteY12" fmla="*/ 35960 h 47006"/>
                  <a:gd name="connsiteX13" fmla="*/ 28591 w 43256"/>
                  <a:gd name="connsiteY13" fmla="*/ 36674 h 47006"/>
                  <a:gd name="connsiteX14" fmla="*/ 23703 w 43256"/>
                  <a:gd name="connsiteY14" fmla="*/ 42965 h 47006"/>
                  <a:gd name="connsiteX15" fmla="*/ 16516 w 43256"/>
                  <a:gd name="connsiteY15" fmla="*/ 39125 h 47006"/>
                  <a:gd name="connsiteX16" fmla="*/ 5840 w 43256"/>
                  <a:gd name="connsiteY16" fmla="*/ 35331 h 47006"/>
                  <a:gd name="connsiteX17" fmla="*/ 1146 w 43256"/>
                  <a:gd name="connsiteY17" fmla="*/ 31109 h 47006"/>
                  <a:gd name="connsiteX18" fmla="*/ 2149 w 43256"/>
                  <a:gd name="connsiteY18" fmla="*/ 25410 h 47006"/>
                  <a:gd name="connsiteX19" fmla="*/ 31 w 43256"/>
                  <a:gd name="connsiteY19" fmla="*/ 19563 h 47006"/>
                  <a:gd name="connsiteX20" fmla="*/ 3899 w 43256"/>
                  <a:gd name="connsiteY20" fmla="*/ 14366 h 47006"/>
                  <a:gd name="connsiteX21" fmla="*/ 3936 w 43256"/>
                  <a:gd name="connsiteY21" fmla="*/ 14229 h 47006"/>
                  <a:gd name="connsiteX0" fmla="*/ 393929 w 2202819"/>
                  <a:gd name="connsiteY0" fmla="*/ 1308133 h 1603831"/>
                  <a:gd name="connsiteX1" fmla="*/ 391085 w 2202819"/>
                  <a:gd name="connsiteY1" fmla="*/ 1300526 h 1603831"/>
                  <a:gd name="connsiteX0" fmla="*/ 750053 w 2202819"/>
                  <a:gd name="connsiteY0" fmla="*/ 1603831 h 1603831"/>
                  <a:gd name="connsiteX1" fmla="*/ 542912 w 2202819"/>
                  <a:gd name="connsiteY1" fmla="*/ 1375258 h 1603831"/>
                  <a:gd name="connsiteX0" fmla="*/ 476895 w 2202819"/>
                  <a:gd name="connsiteY0" fmla="*/ 1348971 h 1603831"/>
                  <a:gd name="connsiteX1" fmla="*/ 483603 w 2202819"/>
                  <a:gd name="connsiteY1" fmla="*/ 1355678 h 1603831"/>
                  <a:gd name="connsiteX0" fmla="*/ 4729 w 43256"/>
                  <a:gd name="connsiteY0" fmla="*/ 26036 h 47006"/>
                  <a:gd name="connsiteX1" fmla="*/ 2196 w 43256"/>
                  <a:gd name="connsiteY1" fmla="*/ 25239 h 47006"/>
                  <a:gd name="connsiteX2" fmla="*/ 6964 w 43256"/>
                  <a:gd name="connsiteY2" fmla="*/ 34758 h 47006"/>
                  <a:gd name="connsiteX3" fmla="*/ 5856 w 43256"/>
                  <a:gd name="connsiteY3" fmla="*/ 35139 h 47006"/>
                  <a:gd name="connsiteX4" fmla="*/ 16514 w 43256"/>
                  <a:gd name="connsiteY4" fmla="*/ 38949 h 47006"/>
                  <a:gd name="connsiteX5" fmla="*/ 15846 w 43256"/>
                  <a:gd name="connsiteY5" fmla="*/ 37209 h 47006"/>
                  <a:gd name="connsiteX6" fmla="*/ 28863 w 43256"/>
                  <a:gd name="connsiteY6" fmla="*/ 34610 h 47006"/>
                  <a:gd name="connsiteX7" fmla="*/ 28596 w 43256"/>
                  <a:gd name="connsiteY7" fmla="*/ 36519 h 47006"/>
                  <a:gd name="connsiteX8" fmla="*/ 34165 w 43256"/>
                  <a:gd name="connsiteY8" fmla="*/ 22813 h 47006"/>
                  <a:gd name="connsiteX9" fmla="*/ 37416 w 43256"/>
                  <a:gd name="connsiteY9" fmla="*/ 29949 h 47006"/>
                  <a:gd name="connsiteX10" fmla="*/ 41834 w 43256"/>
                  <a:gd name="connsiteY10" fmla="*/ 15213 h 47006"/>
                  <a:gd name="connsiteX11" fmla="*/ 40386 w 43256"/>
                  <a:gd name="connsiteY11" fmla="*/ 17889 h 47006"/>
                  <a:gd name="connsiteX12" fmla="*/ 38360 w 43256"/>
                  <a:gd name="connsiteY12" fmla="*/ 5285 h 47006"/>
                  <a:gd name="connsiteX13" fmla="*/ 38436 w 43256"/>
                  <a:gd name="connsiteY13" fmla="*/ 6549 h 47006"/>
                  <a:gd name="connsiteX14" fmla="*/ 29114 w 43256"/>
                  <a:gd name="connsiteY14" fmla="*/ 3811 h 47006"/>
                  <a:gd name="connsiteX15" fmla="*/ 29856 w 43256"/>
                  <a:gd name="connsiteY15" fmla="*/ 2199 h 47006"/>
                  <a:gd name="connsiteX16" fmla="*/ 22177 w 43256"/>
                  <a:gd name="connsiteY16" fmla="*/ 4579 h 47006"/>
                  <a:gd name="connsiteX17" fmla="*/ 22536 w 43256"/>
                  <a:gd name="connsiteY17" fmla="*/ 3189 h 47006"/>
                  <a:gd name="connsiteX18" fmla="*/ 14036 w 43256"/>
                  <a:gd name="connsiteY18" fmla="*/ 5051 h 47006"/>
                  <a:gd name="connsiteX19" fmla="*/ 15336 w 43256"/>
                  <a:gd name="connsiteY19" fmla="*/ 6399 h 47006"/>
                  <a:gd name="connsiteX20" fmla="*/ 4163 w 43256"/>
                  <a:gd name="connsiteY20" fmla="*/ 15648 h 47006"/>
                  <a:gd name="connsiteX21" fmla="*/ 3936 w 43256"/>
                  <a:gd name="connsiteY21" fmla="*/ 14229 h 47006"/>
                  <a:gd name="connsiteX0" fmla="*/ 3936 w 43256"/>
                  <a:gd name="connsiteY0" fmla="*/ 14229 h 46099"/>
                  <a:gd name="connsiteX1" fmla="*/ 5659 w 43256"/>
                  <a:gd name="connsiteY1" fmla="*/ 6766 h 46099"/>
                  <a:gd name="connsiteX2" fmla="*/ 14041 w 43256"/>
                  <a:gd name="connsiteY2" fmla="*/ 5061 h 46099"/>
                  <a:gd name="connsiteX3" fmla="*/ 22492 w 43256"/>
                  <a:gd name="connsiteY3" fmla="*/ 3291 h 46099"/>
                  <a:gd name="connsiteX4" fmla="*/ 25785 w 43256"/>
                  <a:gd name="connsiteY4" fmla="*/ 59 h 46099"/>
                  <a:gd name="connsiteX5" fmla="*/ 29869 w 43256"/>
                  <a:gd name="connsiteY5" fmla="*/ 2340 h 46099"/>
                  <a:gd name="connsiteX6" fmla="*/ 35499 w 43256"/>
                  <a:gd name="connsiteY6" fmla="*/ 549 h 46099"/>
                  <a:gd name="connsiteX7" fmla="*/ 38354 w 43256"/>
                  <a:gd name="connsiteY7" fmla="*/ 5435 h 46099"/>
                  <a:gd name="connsiteX8" fmla="*/ 42018 w 43256"/>
                  <a:gd name="connsiteY8" fmla="*/ 10177 h 46099"/>
                  <a:gd name="connsiteX9" fmla="*/ 41854 w 43256"/>
                  <a:gd name="connsiteY9" fmla="*/ 15319 h 46099"/>
                  <a:gd name="connsiteX10" fmla="*/ 43052 w 43256"/>
                  <a:gd name="connsiteY10" fmla="*/ 23181 h 46099"/>
                  <a:gd name="connsiteX11" fmla="*/ 37440 w 43256"/>
                  <a:gd name="connsiteY11" fmla="*/ 30063 h 46099"/>
                  <a:gd name="connsiteX12" fmla="*/ 35431 w 43256"/>
                  <a:gd name="connsiteY12" fmla="*/ 35960 h 46099"/>
                  <a:gd name="connsiteX13" fmla="*/ 28591 w 43256"/>
                  <a:gd name="connsiteY13" fmla="*/ 36674 h 46099"/>
                  <a:gd name="connsiteX14" fmla="*/ 23703 w 43256"/>
                  <a:gd name="connsiteY14" fmla="*/ 42965 h 46099"/>
                  <a:gd name="connsiteX15" fmla="*/ 16516 w 43256"/>
                  <a:gd name="connsiteY15" fmla="*/ 39125 h 46099"/>
                  <a:gd name="connsiteX16" fmla="*/ 5840 w 43256"/>
                  <a:gd name="connsiteY16" fmla="*/ 35331 h 46099"/>
                  <a:gd name="connsiteX17" fmla="*/ 1146 w 43256"/>
                  <a:gd name="connsiteY17" fmla="*/ 31109 h 46099"/>
                  <a:gd name="connsiteX18" fmla="*/ 2149 w 43256"/>
                  <a:gd name="connsiteY18" fmla="*/ 25410 h 46099"/>
                  <a:gd name="connsiteX19" fmla="*/ 31 w 43256"/>
                  <a:gd name="connsiteY19" fmla="*/ 19563 h 46099"/>
                  <a:gd name="connsiteX20" fmla="*/ 3899 w 43256"/>
                  <a:gd name="connsiteY20" fmla="*/ 14366 h 46099"/>
                  <a:gd name="connsiteX21" fmla="*/ 3936 w 43256"/>
                  <a:gd name="connsiteY21" fmla="*/ 14229 h 46099"/>
                  <a:gd name="connsiteX0" fmla="*/ 393929 w 2202819"/>
                  <a:gd name="connsiteY0" fmla="*/ 1308133 h 1572874"/>
                  <a:gd name="connsiteX1" fmla="*/ 391085 w 2202819"/>
                  <a:gd name="connsiteY1" fmla="*/ 1300526 h 1572874"/>
                  <a:gd name="connsiteX0" fmla="*/ 357147 w 2202819"/>
                  <a:gd name="connsiteY0" fmla="*/ 1572874 h 1572874"/>
                  <a:gd name="connsiteX1" fmla="*/ 542912 w 2202819"/>
                  <a:gd name="connsiteY1" fmla="*/ 1375258 h 1572874"/>
                  <a:gd name="connsiteX0" fmla="*/ 476895 w 2202819"/>
                  <a:gd name="connsiteY0" fmla="*/ 1348971 h 1572874"/>
                  <a:gd name="connsiteX1" fmla="*/ 483603 w 2202819"/>
                  <a:gd name="connsiteY1" fmla="*/ 1355678 h 1572874"/>
                  <a:gd name="connsiteX0" fmla="*/ 4729 w 43256"/>
                  <a:gd name="connsiteY0" fmla="*/ 26036 h 46099"/>
                  <a:gd name="connsiteX1" fmla="*/ 2196 w 43256"/>
                  <a:gd name="connsiteY1" fmla="*/ 25239 h 46099"/>
                  <a:gd name="connsiteX2" fmla="*/ 6964 w 43256"/>
                  <a:gd name="connsiteY2" fmla="*/ 34758 h 46099"/>
                  <a:gd name="connsiteX3" fmla="*/ 5856 w 43256"/>
                  <a:gd name="connsiteY3" fmla="*/ 35139 h 46099"/>
                  <a:gd name="connsiteX4" fmla="*/ 16514 w 43256"/>
                  <a:gd name="connsiteY4" fmla="*/ 38949 h 46099"/>
                  <a:gd name="connsiteX5" fmla="*/ 15846 w 43256"/>
                  <a:gd name="connsiteY5" fmla="*/ 37209 h 46099"/>
                  <a:gd name="connsiteX6" fmla="*/ 28863 w 43256"/>
                  <a:gd name="connsiteY6" fmla="*/ 34610 h 46099"/>
                  <a:gd name="connsiteX7" fmla="*/ 28596 w 43256"/>
                  <a:gd name="connsiteY7" fmla="*/ 36519 h 46099"/>
                  <a:gd name="connsiteX8" fmla="*/ 34165 w 43256"/>
                  <a:gd name="connsiteY8" fmla="*/ 22813 h 46099"/>
                  <a:gd name="connsiteX9" fmla="*/ 37416 w 43256"/>
                  <a:gd name="connsiteY9" fmla="*/ 29949 h 46099"/>
                  <a:gd name="connsiteX10" fmla="*/ 41834 w 43256"/>
                  <a:gd name="connsiteY10" fmla="*/ 15213 h 46099"/>
                  <a:gd name="connsiteX11" fmla="*/ 40386 w 43256"/>
                  <a:gd name="connsiteY11" fmla="*/ 17889 h 46099"/>
                  <a:gd name="connsiteX12" fmla="*/ 38360 w 43256"/>
                  <a:gd name="connsiteY12" fmla="*/ 5285 h 46099"/>
                  <a:gd name="connsiteX13" fmla="*/ 38436 w 43256"/>
                  <a:gd name="connsiteY13" fmla="*/ 6549 h 46099"/>
                  <a:gd name="connsiteX14" fmla="*/ 29114 w 43256"/>
                  <a:gd name="connsiteY14" fmla="*/ 3811 h 46099"/>
                  <a:gd name="connsiteX15" fmla="*/ 29856 w 43256"/>
                  <a:gd name="connsiteY15" fmla="*/ 2199 h 46099"/>
                  <a:gd name="connsiteX16" fmla="*/ 22177 w 43256"/>
                  <a:gd name="connsiteY16" fmla="*/ 4579 h 46099"/>
                  <a:gd name="connsiteX17" fmla="*/ 22536 w 43256"/>
                  <a:gd name="connsiteY17" fmla="*/ 3189 h 46099"/>
                  <a:gd name="connsiteX18" fmla="*/ 14036 w 43256"/>
                  <a:gd name="connsiteY18" fmla="*/ 5051 h 46099"/>
                  <a:gd name="connsiteX19" fmla="*/ 15336 w 43256"/>
                  <a:gd name="connsiteY19" fmla="*/ 6399 h 46099"/>
                  <a:gd name="connsiteX20" fmla="*/ 4163 w 43256"/>
                  <a:gd name="connsiteY20" fmla="*/ 15648 h 46099"/>
                  <a:gd name="connsiteX21" fmla="*/ 3936 w 43256"/>
                  <a:gd name="connsiteY21" fmla="*/ 14229 h 46099"/>
                  <a:gd name="connsiteX0" fmla="*/ 3936 w 43256"/>
                  <a:gd name="connsiteY0" fmla="*/ 14229 h 43219"/>
                  <a:gd name="connsiteX1" fmla="*/ 5659 w 43256"/>
                  <a:gd name="connsiteY1" fmla="*/ 6766 h 43219"/>
                  <a:gd name="connsiteX2" fmla="*/ 14041 w 43256"/>
                  <a:gd name="connsiteY2" fmla="*/ 5061 h 43219"/>
                  <a:gd name="connsiteX3" fmla="*/ 22492 w 43256"/>
                  <a:gd name="connsiteY3" fmla="*/ 3291 h 43219"/>
                  <a:gd name="connsiteX4" fmla="*/ 25785 w 43256"/>
                  <a:gd name="connsiteY4" fmla="*/ 59 h 43219"/>
                  <a:gd name="connsiteX5" fmla="*/ 29869 w 43256"/>
                  <a:gd name="connsiteY5" fmla="*/ 2340 h 43219"/>
                  <a:gd name="connsiteX6" fmla="*/ 35499 w 43256"/>
                  <a:gd name="connsiteY6" fmla="*/ 549 h 43219"/>
                  <a:gd name="connsiteX7" fmla="*/ 38354 w 43256"/>
                  <a:gd name="connsiteY7" fmla="*/ 5435 h 43219"/>
                  <a:gd name="connsiteX8" fmla="*/ 42018 w 43256"/>
                  <a:gd name="connsiteY8" fmla="*/ 10177 h 43219"/>
                  <a:gd name="connsiteX9" fmla="*/ 41854 w 43256"/>
                  <a:gd name="connsiteY9" fmla="*/ 15319 h 43219"/>
                  <a:gd name="connsiteX10" fmla="*/ 43052 w 43256"/>
                  <a:gd name="connsiteY10" fmla="*/ 23181 h 43219"/>
                  <a:gd name="connsiteX11" fmla="*/ 37440 w 43256"/>
                  <a:gd name="connsiteY11" fmla="*/ 30063 h 43219"/>
                  <a:gd name="connsiteX12" fmla="*/ 35431 w 43256"/>
                  <a:gd name="connsiteY12" fmla="*/ 35960 h 43219"/>
                  <a:gd name="connsiteX13" fmla="*/ 28591 w 43256"/>
                  <a:gd name="connsiteY13" fmla="*/ 36674 h 43219"/>
                  <a:gd name="connsiteX14" fmla="*/ 23703 w 43256"/>
                  <a:gd name="connsiteY14" fmla="*/ 42965 h 43219"/>
                  <a:gd name="connsiteX15" fmla="*/ 16516 w 43256"/>
                  <a:gd name="connsiteY15" fmla="*/ 39125 h 43219"/>
                  <a:gd name="connsiteX16" fmla="*/ 5840 w 43256"/>
                  <a:gd name="connsiteY16" fmla="*/ 35331 h 43219"/>
                  <a:gd name="connsiteX17" fmla="*/ 1146 w 43256"/>
                  <a:gd name="connsiteY17" fmla="*/ 31109 h 43219"/>
                  <a:gd name="connsiteX18" fmla="*/ 2149 w 43256"/>
                  <a:gd name="connsiteY18" fmla="*/ 25410 h 43219"/>
                  <a:gd name="connsiteX19" fmla="*/ 31 w 43256"/>
                  <a:gd name="connsiteY19" fmla="*/ 19563 h 43219"/>
                  <a:gd name="connsiteX20" fmla="*/ 3899 w 43256"/>
                  <a:gd name="connsiteY20" fmla="*/ 14366 h 43219"/>
                  <a:gd name="connsiteX21" fmla="*/ 3936 w 43256"/>
                  <a:gd name="connsiteY21" fmla="*/ 14229 h 43219"/>
                  <a:gd name="connsiteX0" fmla="*/ 393929 w 2202819"/>
                  <a:gd name="connsiteY0" fmla="*/ 1308133 h 1474610"/>
                  <a:gd name="connsiteX1" fmla="*/ 391085 w 2202819"/>
                  <a:gd name="connsiteY1" fmla="*/ 1300526 h 1474610"/>
                  <a:gd name="connsiteX0" fmla="*/ 542884 w 2202819"/>
                  <a:gd name="connsiteY0" fmla="*/ 1368087 h 1474610"/>
                  <a:gd name="connsiteX1" fmla="*/ 542912 w 2202819"/>
                  <a:gd name="connsiteY1" fmla="*/ 1375258 h 1474610"/>
                  <a:gd name="connsiteX0" fmla="*/ 476895 w 2202819"/>
                  <a:gd name="connsiteY0" fmla="*/ 1348971 h 1474610"/>
                  <a:gd name="connsiteX1" fmla="*/ 483603 w 2202819"/>
                  <a:gd name="connsiteY1" fmla="*/ 1355678 h 1474610"/>
                  <a:gd name="connsiteX0" fmla="*/ 4729 w 43256"/>
                  <a:gd name="connsiteY0" fmla="*/ 26036 h 43219"/>
                  <a:gd name="connsiteX1" fmla="*/ 2196 w 43256"/>
                  <a:gd name="connsiteY1" fmla="*/ 25239 h 43219"/>
                  <a:gd name="connsiteX2" fmla="*/ 6964 w 43256"/>
                  <a:gd name="connsiteY2" fmla="*/ 34758 h 43219"/>
                  <a:gd name="connsiteX3" fmla="*/ 5856 w 43256"/>
                  <a:gd name="connsiteY3" fmla="*/ 35139 h 43219"/>
                  <a:gd name="connsiteX4" fmla="*/ 16514 w 43256"/>
                  <a:gd name="connsiteY4" fmla="*/ 38949 h 43219"/>
                  <a:gd name="connsiteX5" fmla="*/ 15846 w 43256"/>
                  <a:gd name="connsiteY5" fmla="*/ 37209 h 43219"/>
                  <a:gd name="connsiteX6" fmla="*/ 28863 w 43256"/>
                  <a:gd name="connsiteY6" fmla="*/ 34610 h 43219"/>
                  <a:gd name="connsiteX7" fmla="*/ 28596 w 43256"/>
                  <a:gd name="connsiteY7" fmla="*/ 36519 h 43219"/>
                  <a:gd name="connsiteX8" fmla="*/ 34165 w 43256"/>
                  <a:gd name="connsiteY8" fmla="*/ 22813 h 43219"/>
                  <a:gd name="connsiteX9" fmla="*/ 37416 w 43256"/>
                  <a:gd name="connsiteY9" fmla="*/ 29949 h 43219"/>
                  <a:gd name="connsiteX10" fmla="*/ 41834 w 43256"/>
                  <a:gd name="connsiteY10" fmla="*/ 15213 h 43219"/>
                  <a:gd name="connsiteX11" fmla="*/ 40386 w 43256"/>
                  <a:gd name="connsiteY11" fmla="*/ 17889 h 43219"/>
                  <a:gd name="connsiteX12" fmla="*/ 38360 w 43256"/>
                  <a:gd name="connsiteY12" fmla="*/ 5285 h 43219"/>
                  <a:gd name="connsiteX13" fmla="*/ 38436 w 43256"/>
                  <a:gd name="connsiteY13" fmla="*/ 6549 h 43219"/>
                  <a:gd name="connsiteX14" fmla="*/ 29114 w 43256"/>
                  <a:gd name="connsiteY14" fmla="*/ 3811 h 43219"/>
                  <a:gd name="connsiteX15" fmla="*/ 29856 w 43256"/>
                  <a:gd name="connsiteY15" fmla="*/ 2199 h 43219"/>
                  <a:gd name="connsiteX16" fmla="*/ 22177 w 43256"/>
                  <a:gd name="connsiteY16" fmla="*/ 4579 h 43219"/>
                  <a:gd name="connsiteX17" fmla="*/ 22536 w 43256"/>
                  <a:gd name="connsiteY17" fmla="*/ 3189 h 43219"/>
                  <a:gd name="connsiteX18" fmla="*/ 14036 w 43256"/>
                  <a:gd name="connsiteY18" fmla="*/ 5051 h 43219"/>
                  <a:gd name="connsiteX19" fmla="*/ 15336 w 43256"/>
                  <a:gd name="connsiteY19" fmla="*/ 6399 h 43219"/>
                  <a:gd name="connsiteX20" fmla="*/ 4163 w 43256"/>
                  <a:gd name="connsiteY20" fmla="*/ 15648 h 43219"/>
                  <a:gd name="connsiteX21" fmla="*/ 3936 w 43256"/>
                  <a:gd name="connsiteY21" fmla="*/ 14229 h 43219"/>
                  <a:gd name="connsiteX0" fmla="*/ 3936 w 43256"/>
                  <a:gd name="connsiteY0" fmla="*/ 14229 h 43219"/>
                  <a:gd name="connsiteX1" fmla="*/ 5659 w 43256"/>
                  <a:gd name="connsiteY1" fmla="*/ 6766 h 43219"/>
                  <a:gd name="connsiteX2" fmla="*/ 14041 w 43256"/>
                  <a:gd name="connsiteY2" fmla="*/ 5061 h 43219"/>
                  <a:gd name="connsiteX3" fmla="*/ 22492 w 43256"/>
                  <a:gd name="connsiteY3" fmla="*/ 3291 h 43219"/>
                  <a:gd name="connsiteX4" fmla="*/ 25785 w 43256"/>
                  <a:gd name="connsiteY4" fmla="*/ 59 h 43219"/>
                  <a:gd name="connsiteX5" fmla="*/ 29869 w 43256"/>
                  <a:gd name="connsiteY5" fmla="*/ 2340 h 43219"/>
                  <a:gd name="connsiteX6" fmla="*/ 35499 w 43256"/>
                  <a:gd name="connsiteY6" fmla="*/ 549 h 43219"/>
                  <a:gd name="connsiteX7" fmla="*/ 38354 w 43256"/>
                  <a:gd name="connsiteY7" fmla="*/ 5435 h 43219"/>
                  <a:gd name="connsiteX8" fmla="*/ 42018 w 43256"/>
                  <a:gd name="connsiteY8" fmla="*/ 10177 h 43219"/>
                  <a:gd name="connsiteX9" fmla="*/ 41854 w 43256"/>
                  <a:gd name="connsiteY9" fmla="*/ 15319 h 43219"/>
                  <a:gd name="connsiteX10" fmla="*/ 43052 w 43256"/>
                  <a:gd name="connsiteY10" fmla="*/ 23181 h 43219"/>
                  <a:gd name="connsiteX11" fmla="*/ 37440 w 43256"/>
                  <a:gd name="connsiteY11" fmla="*/ 30063 h 43219"/>
                  <a:gd name="connsiteX12" fmla="*/ 35431 w 43256"/>
                  <a:gd name="connsiteY12" fmla="*/ 35960 h 43219"/>
                  <a:gd name="connsiteX13" fmla="*/ 28591 w 43256"/>
                  <a:gd name="connsiteY13" fmla="*/ 36674 h 43219"/>
                  <a:gd name="connsiteX14" fmla="*/ 23703 w 43256"/>
                  <a:gd name="connsiteY14" fmla="*/ 42965 h 43219"/>
                  <a:gd name="connsiteX15" fmla="*/ 16516 w 43256"/>
                  <a:gd name="connsiteY15" fmla="*/ 39125 h 43219"/>
                  <a:gd name="connsiteX16" fmla="*/ 5840 w 43256"/>
                  <a:gd name="connsiteY16" fmla="*/ 35331 h 43219"/>
                  <a:gd name="connsiteX17" fmla="*/ 1146 w 43256"/>
                  <a:gd name="connsiteY17" fmla="*/ 31109 h 43219"/>
                  <a:gd name="connsiteX18" fmla="*/ 2149 w 43256"/>
                  <a:gd name="connsiteY18" fmla="*/ 25410 h 43219"/>
                  <a:gd name="connsiteX19" fmla="*/ 31 w 43256"/>
                  <a:gd name="connsiteY19" fmla="*/ 19563 h 43219"/>
                  <a:gd name="connsiteX20" fmla="*/ 3899 w 43256"/>
                  <a:gd name="connsiteY20" fmla="*/ 14366 h 43219"/>
                  <a:gd name="connsiteX21" fmla="*/ 3936 w 43256"/>
                  <a:gd name="connsiteY21" fmla="*/ 14229 h 43219"/>
                  <a:gd name="connsiteX0" fmla="*/ 393929 w 2202819"/>
                  <a:gd name="connsiteY0" fmla="*/ 1308133 h 1474610"/>
                  <a:gd name="connsiteX1" fmla="*/ 391085 w 2202819"/>
                  <a:gd name="connsiteY1" fmla="*/ 1300526 h 1474610"/>
                  <a:gd name="connsiteX0" fmla="*/ 542884 w 2202819"/>
                  <a:gd name="connsiteY0" fmla="*/ 1368087 h 1474610"/>
                  <a:gd name="connsiteX1" fmla="*/ 542912 w 2202819"/>
                  <a:gd name="connsiteY1" fmla="*/ 1375258 h 1474610"/>
                  <a:gd name="connsiteX0" fmla="*/ 476895 w 2202819"/>
                  <a:gd name="connsiteY0" fmla="*/ 1348971 h 1474610"/>
                  <a:gd name="connsiteX1" fmla="*/ 483603 w 2202819"/>
                  <a:gd name="connsiteY1" fmla="*/ 1355678 h 1474610"/>
                  <a:gd name="connsiteX0" fmla="*/ 4729 w 43256"/>
                  <a:gd name="connsiteY0" fmla="*/ 26036 h 43219"/>
                  <a:gd name="connsiteX1" fmla="*/ 2196 w 43256"/>
                  <a:gd name="connsiteY1" fmla="*/ 25239 h 43219"/>
                  <a:gd name="connsiteX2" fmla="*/ 6964 w 43256"/>
                  <a:gd name="connsiteY2" fmla="*/ 34758 h 43219"/>
                  <a:gd name="connsiteX3" fmla="*/ 5856 w 43256"/>
                  <a:gd name="connsiteY3" fmla="*/ 35139 h 43219"/>
                  <a:gd name="connsiteX4" fmla="*/ 16514 w 43256"/>
                  <a:gd name="connsiteY4" fmla="*/ 38949 h 43219"/>
                  <a:gd name="connsiteX5" fmla="*/ 15846 w 43256"/>
                  <a:gd name="connsiteY5" fmla="*/ 37209 h 43219"/>
                  <a:gd name="connsiteX6" fmla="*/ 28863 w 43256"/>
                  <a:gd name="connsiteY6" fmla="*/ 34610 h 43219"/>
                  <a:gd name="connsiteX7" fmla="*/ 28596 w 43256"/>
                  <a:gd name="connsiteY7" fmla="*/ 36519 h 43219"/>
                  <a:gd name="connsiteX8" fmla="*/ 34165 w 43256"/>
                  <a:gd name="connsiteY8" fmla="*/ 22813 h 43219"/>
                  <a:gd name="connsiteX9" fmla="*/ 37416 w 43256"/>
                  <a:gd name="connsiteY9" fmla="*/ 29949 h 43219"/>
                  <a:gd name="connsiteX10" fmla="*/ 41834 w 43256"/>
                  <a:gd name="connsiteY10" fmla="*/ 15213 h 43219"/>
                  <a:gd name="connsiteX11" fmla="*/ 40386 w 43256"/>
                  <a:gd name="connsiteY11" fmla="*/ 17889 h 43219"/>
                  <a:gd name="connsiteX12" fmla="*/ 38360 w 43256"/>
                  <a:gd name="connsiteY12" fmla="*/ 5285 h 43219"/>
                  <a:gd name="connsiteX13" fmla="*/ 38436 w 43256"/>
                  <a:gd name="connsiteY13" fmla="*/ 6549 h 43219"/>
                  <a:gd name="connsiteX14" fmla="*/ 29114 w 43256"/>
                  <a:gd name="connsiteY14" fmla="*/ 3811 h 43219"/>
                  <a:gd name="connsiteX15" fmla="*/ 29856 w 43256"/>
                  <a:gd name="connsiteY15" fmla="*/ 2199 h 43219"/>
                  <a:gd name="connsiteX16" fmla="*/ 22177 w 43256"/>
                  <a:gd name="connsiteY16" fmla="*/ 4579 h 43219"/>
                  <a:gd name="connsiteX17" fmla="*/ 22536 w 43256"/>
                  <a:gd name="connsiteY17" fmla="*/ 3189 h 43219"/>
                  <a:gd name="connsiteX18" fmla="*/ 14036 w 43256"/>
                  <a:gd name="connsiteY18" fmla="*/ 5051 h 43219"/>
                  <a:gd name="connsiteX19" fmla="*/ 15336 w 43256"/>
                  <a:gd name="connsiteY19" fmla="*/ 6399 h 43219"/>
                  <a:gd name="connsiteX20" fmla="*/ 4163 w 43256"/>
                  <a:gd name="connsiteY20" fmla="*/ 15648 h 43219"/>
                  <a:gd name="connsiteX21" fmla="*/ 3936 w 43256"/>
                  <a:gd name="connsiteY21" fmla="*/ 14229 h 43219"/>
                  <a:gd name="connsiteX0" fmla="*/ 3936 w 43256"/>
                  <a:gd name="connsiteY0" fmla="*/ 14229 h 43219"/>
                  <a:gd name="connsiteX1" fmla="*/ 5659 w 43256"/>
                  <a:gd name="connsiteY1" fmla="*/ 6766 h 43219"/>
                  <a:gd name="connsiteX2" fmla="*/ 14041 w 43256"/>
                  <a:gd name="connsiteY2" fmla="*/ 5061 h 43219"/>
                  <a:gd name="connsiteX3" fmla="*/ 22492 w 43256"/>
                  <a:gd name="connsiteY3" fmla="*/ 3291 h 43219"/>
                  <a:gd name="connsiteX4" fmla="*/ 25785 w 43256"/>
                  <a:gd name="connsiteY4" fmla="*/ 59 h 43219"/>
                  <a:gd name="connsiteX5" fmla="*/ 29869 w 43256"/>
                  <a:gd name="connsiteY5" fmla="*/ 2340 h 43219"/>
                  <a:gd name="connsiteX6" fmla="*/ 35499 w 43256"/>
                  <a:gd name="connsiteY6" fmla="*/ 549 h 43219"/>
                  <a:gd name="connsiteX7" fmla="*/ 38354 w 43256"/>
                  <a:gd name="connsiteY7" fmla="*/ 5435 h 43219"/>
                  <a:gd name="connsiteX8" fmla="*/ 42018 w 43256"/>
                  <a:gd name="connsiteY8" fmla="*/ 10177 h 43219"/>
                  <a:gd name="connsiteX9" fmla="*/ 41854 w 43256"/>
                  <a:gd name="connsiteY9" fmla="*/ 15319 h 43219"/>
                  <a:gd name="connsiteX10" fmla="*/ 43052 w 43256"/>
                  <a:gd name="connsiteY10" fmla="*/ 23181 h 43219"/>
                  <a:gd name="connsiteX11" fmla="*/ 37440 w 43256"/>
                  <a:gd name="connsiteY11" fmla="*/ 30063 h 43219"/>
                  <a:gd name="connsiteX12" fmla="*/ 35431 w 43256"/>
                  <a:gd name="connsiteY12" fmla="*/ 35960 h 43219"/>
                  <a:gd name="connsiteX13" fmla="*/ 28591 w 43256"/>
                  <a:gd name="connsiteY13" fmla="*/ 36674 h 43219"/>
                  <a:gd name="connsiteX14" fmla="*/ 23703 w 43256"/>
                  <a:gd name="connsiteY14" fmla="*/ 42965 h 43219"/>
                  <a:gd name="connsiteX15" fmla="*/ 16516 w 43256"/>
                  <a:gd name="connsiteY15" fmla="*/ 39125 h 43219"/>
                  <a:gd name="connsiteX16" fmla="*/ 5840 w 43256"/>
                  <a:gd name="connsiteY16" fmla="*/ 35331 h 43219"/>
                  <a:gd name="connsiteX17" fmla="*/ 1146 w 43256"/>
                  <a:gd name="connsiteY17" fmla="*/ 31109 h 43219"/>
                  <a:gd name="connsiteX18" fmla="*/ 2149 w 43256"/>
                  <a:gd name="connsiteY18" fmla="*/ 25410 h 43219"/>
                  <a:gd name="connsiteX19" fmla="*/ 31 w 43256"/>
                  <a:gd name="connsiteY19" fmla="*/ 19563 h 43219"/>
                  <a:gd name="connsiteX20" fmla="*/ 3899 w 43256"/>
                  <a:gd name="connsiteY20" fmla="*/ 14366 h 43219"/>
                  <a:gd name="connsiteX21" fmla="*/ 3936 w 43256"/>
                  <a:gd name="connsiteY21" fmla="*/ 14229 h 43219"/>
                  <a:gd name="connsiteX0" fmla="*/ 393929 w 2202819"/>
                  <a:gd name="connsiteY0" fmla="*/ 1308133 h 1474610"/>
                  <a:gd name="connsiteX1" fmla="*/ 391085 w 2202819"/>
                  <a:gd name="connsiteY1" fmla="*/ 1300526 h 1474610"/>
                  <a:gd name="connsiteX0" fmla="*/ 542884 w 2202819"/>
                  <a:gd name="connsiteY0" fmla="*/ 1368087 h 1474610"/>
                  <a:gd name="connsiteX1" fmla="*/ 542912 w 2202819"/>
                  <a:gd name="connsiteY1" fmla="*/ 1375258 h 1474610"/>
                  <a:gd name="connsiteX0" fmla="*/ 476895 w 2202819"/>
                  <a:gd name="connsiteY0" fmla="*/ 1348971 h 1474610"/>
                  <a:gd name="connsiteX1" fmla="*/ 483603 w 2202819"/>
                  <a:gd name="connsiteY1" fmla="*/ 1355678 h 1474610"/>
                  <a:gd name="connsiteX0" fmla="*/ 4729 w 43256"/>
                  <a:gd name="connsiteY0" fmla="*/ 26036 h 43219"/>
                  <a:gd name="connsiteX1" fmla="*/ 2196 w 43256"/>
                  <a:gd name="connsiteY1" fmla="*/ 25239 h 43219"/>
                  <a:gd name="connsiteX2" fmla="*/ 6964 w 43256"/>
                  <a:gd name="connsiteY2" fmla="*/ 34758 h 43219"/>
                  <a:gd name="connsiteX3" fmla="*/ 5856 w 43256"/>
                  <a:gd name="connsiteY3" fmla="*/ 35139 h 43219"/>
                  <a:gd name="connsiteX4" fmla="*/ 16514 w 43256"/>
                  <a:gd name="connsiteY4" fmla="*/ 38949 h 43219"/>
                  <a:gd name="connsiteX5" fmla="*/ 15846 w 43256"/>
                  <a:gd name="connsiteY5" fmla="*/ 37209 h 43219"/>
                  <a:gd name="connsiteX6" fmla="*/ 28863 w 43256"/>
                  <a:gd name="connsiteY6" fmla="*/ 34610 h 43219"/>
                  <a:gd name="connsiteX7" fmla="*/ 28596 w 43256"/>
                  <a:gd name="connsiteY7" fmla="*/ 36519 h 43219"/>
                  <a:gd name="connsiteX8" fmla="*/ 34165 w 43256"/>
                  <a:gd name="connsiteY8" fmla="*/ 22813 h 43219"/>
                  <a:gd name="connsiteX9" fmla="*/ 37416 w 43256"/>
                  <a:gd name="connsiteY9" fmla="*/ 29949 h 43219"/>
                  <a:gd name="connsiteX10" fmla="*/ 41834 w 43256"/>
                  <a:gd name="connsiteY10" fmla="*/ 15213 h 43219"/>
                  <a:gd name="connsiteX11" fmla="*/ 40386 w 43256"/>
                  <a:gd name="connsiteY11" fmla="*/ 17889 h 43219"/>
                  <a:gd name="connsiteX12" fmla="*/ 38360 w 43256"/>
                  <a:gd name="connsiteY12" fmla="*/ 5285 h 43219"/>
                  <a:gd name="connsiteX13" fmla="*/ 38436 w 43256"/>
                  <a:gd name="connsiteY13" fmla="*/ 6549 h 43219"/>
                  <a:gd name="connsiteX14" fmla="*/ 29114 w 43256"/>
                  <a:gd name="connsiteY14" fmla="*/ 3811 h 43219"/>
                  <a:gd name="connsiteX15" fmla="*/ 29856 w 43256"/>
                  <a:gd name="connsiteY15" fmla="*/ 2199 h 43219"/>
                  <a:gd name="connsiteX16" fmla="*/ 22177 w 43256"/>
                  <a:gd name="connsiteY16" fmla="*/ 4579 h 43219"/>
                  <a:gd name="connsiteX17" fmla="*/ 22536 w 43256"/>
                  <a:gd name="connsiteY17" fmla="*/ 3189 h 43219"/>
                  <a:gd name="connsiteX18" fmla="*/ 14036 w 43256"/>
                  <a:gd name="connsiteY18" fmla="*/ 5051 h 43219"/>
                  <a:gd name="connsiteX19" fmla="*/ 15336 w 43256"/>
                  <a:gd name="connsiteY19" fmla="*/ 6399 h 43219"/>
                  <a:gd name="connsiteX20" fmla="*/ 4163 w 43256"/>
                  <a:gd name="connsiteY20" fmla="*/ 15648 h 43219"/>
                  <a:gd name="connsiteX21" fmla="*/ 3936 w 43256"/>
                  <a:gd name="connsiteY21" fmla="*/ 14229 h 43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3256" h="43219">
                    <a:moveTo>
                      <a:pt x="3936" y="14229"/>
                    </a:moveTo>
                    <a:cubicBezTo>
                      <a:pt x="3665" y="11516"/>
                      <a:pt x="4297" y="8780"/>
                      <a:pt x="5659" y="6766"/>
                    </a:cubicBezTo>
                    <a:cubicBezTo>
                      <a:pt x="7811" y="3585"/>
                      <a:pt x="11300" y="2876"/>
                      <a:pt x="14041" y="5061"/>
                    </a:cubicBezTo>
                    <a:cubicBezTo>
                      <a:pt x="15714" y="768"/>
                      <a:pt x="19950" y="-119"/>
                      <a:pt x="22492" y="3291"/>
                    </a:cubicBezTo>
                    <a:cubicBezTo>
                      <a:pt x="23133" y="1542"/>
                      <a:pt x="24364" y="333"/>
                      <a:pt x="25785" y="59"/>
                    </a:cubicBezTo>
                    <a:cubicBezTo>
                      <a:pt x="27349" y="-243"/>
                      <a:pt x="28911" y="629"/>
                      <a:pt x="29869" y="2340"/>
                    </a:cubicBezTo>
                    <a:cubicBezTo>
                      <a:pt x="31251" y="126"/>
                      <a:pt x="33537" y="-601"/>
                      <a:pt x="35499" y="549"/>
                    </a:cubicBezTo>
                    <a:cubicBezTo>
                      <a:pt x="36994" y="1425"/>
                      <a:pt x="38066" y="3259"/>
                      <a:pt x="38354" y="5435"/>
                    </a:cubicBezTo>
                    <a:cubicBezTo>
                      <a:pt x="40082" y="6077"/>
                      <a:pt x="41458" y="7857"/>
                      <a:pt x="42018" y="10177"/>
                    </a:cubicBezTo>
                    <a:cubicBezTo>
                      <a:pt x="42425" y="11861"/>
                      <a:pt x="42367" y="13690"/>
                      <a:pt x="41854" y="15319"/>
                    </a:cubicBezTo>
                    <a:cubicBezTo>
                      <a:pt x="43115" y="17553"/>
                      <a:pt x="43556" y="20449"/>
                      <a:pt x="43052" y="23181"/>
                    </a:cubicBezTo>
                    <a:cubicBezTo>
                      <a:pt x="42382" y="26813"/>
                      <a:pt x="40164" y="29533"/>
                      <a:pt x="37440" y="30063"/>
                    </a:cubicBezTo>
                    <a:cubicBezTo>
                      <a:pt x="37427" y="32330"/>
                      <a:pt x="36694" y="34480"/>
                      <a:pt x="35431" y="35960"/>
                    </a:cubicBezTo>
                    <a:cubicBezTo>
                      <a:pt x="33512" y="38209"/>
                      <a:pt x="30740" y="38498"/>
                      <a:pt x="28591" y="36674"/>
                    </a:cubicBezTo>
                    <a:cubicBezTo>
                      <a:pt x="27896" y="39807"/>
                      <a:pt x="26035" y="42202"/>
                      <a:pt x="23703" y="42965"/>
                    </a:cubicBezTo>
                    <a:cubicBezTo>
                      <a:pt x="20955" y="43864"/>
                      <a:pt x="18087" y="42332"/>
                      <a:pt x="16516" y="39125"/>
                    </a:cubicBezTo>
                    <a:cubicBezTo>
                      <a:pt x="12808" y="42169"/>
                      <a:pt x="7992" y="40458"/>
                      <a:pt x="5840" y="35331"/>
                    </a:cubicBezTo>
                    <a:cubicBezTo>
                      <a:pt x="3726" y="35668"/>
                      <a:pt x="1741" y="33883"/>
                      <a:pt x="1146" y="31109"/>
                    </a:cubicBezTo>
                    <a:cubicBezTo>
                      <a:pt x="715" y="29102"/>
                      <a:pt x="1096" y="26936"/>
                      <a:pt x="2149" y="25410"/>
                    </a:cubicBezTo>
                    <a:cubicBezTo>
                      <a:pt x="655" y="24213"/>
                      <a:pt x="-177" y="21916"/>
                      <a:pt x="31" y="19563"/>
                    </a:cubicBezTo>
                    <a:cubicBezTo>
                      <a:pt x="275" y="16808"/>
                      <a:pt x="1881" y="14650"/>
                      <a:pt x="3899" y="14366"/>
                    </a:cubicBezTo>
                    <a:cubicBezTo>
                      <a:pt x="3911" y="14320"/>
                      <a:pt x="3924" y="14275"/>
                      <a:pt x="3936" y="14229"/>
                    </a:cubicBezTo>
                    <a:close/>
                  </a:path>
                  <a:path w="2202819" h="1474610">
                    <a:moveTo>
                      <a:pt x="393929" y="1308133"/>
                    </a:moveTo>
                    <a:lnTo>
                      <a:pt x="391085" y="1300526"/>
                    </a:lnTo>
                  </a:path>
                  <a:path w="2202819" h="1474610">
                    <a:moveTo>
                      <a:pt x="542884" y="1368087"/>
                    </a:moveTo>
                    <a:cubicBezTo>
                      <a:pt x="542893" y="1370477"/>
                      <a:pt x="542903" y="1372868"/>
                      <a:pt x="542912" y="1375258"/>
                    </a:cubicBezTo>
                  </a:path>
                  <a:path w="2202819" h="1474610">
                    <a:moveTo>
                      <a:pt x="476895" y="1348971"/>
                    </a:moveTo>
                    <a:cubicBezTo>
                      <a:pt x="484601" y="1353569"/>
                      <a:pt x="480270" y="1352344"/>
                      <a:pt x="483603" y="1355678"/>
                    </a:cubicBezTo>
                  </a:path>
                  <a:path w="43256" h="43219" fill="none" extrusionOk="0">
                    <a:moveTo>
                      <a:pt x="4729" y="26036"/>
                    </a:moveTo>
                    <a:cubicBezTo>
                      <a:pt x="3845" y="26130"/>
                      <a:pt x="2961" y="25852"/>
                      <a:pt x="2196" y="25239"/>
                    </a:cubicBezTo>
                    <a:moveTo>
                      <a:pt x="6964" y="34758"/>
                    </a:moveTo>
                    <a:cubicBezTo>
                      <a:pt x="6609" y="34951"/>
                      <a:pt x="6236" y="35079"/>
                      <a:pt x="5856" y="35139"/>
                    </a:cubicBezTo>
                    <a:moveTo>
                      <a:pt x="16514" y="38949"/>
                    </a:moveTo>
                    <a:cubicBezTo>
                      <a:pt x="16247" y="38403"/>
                      <a:pt x="16023" y="37820"/>
                      <a:pt x="15846" y="37209"/>
                    </a:cubicBezTo>
                    <a:moveTo>
                      <a:pt x="28863" y="34610"/>
                    </a:moveTo>
                    <a:cubicBezTo>
                      <a:pt x="28824" y="35257"/>
                      <a:pt x="28734" y="35897"/>
                      <a:pt x="28596" y="36519"/>
                    </a:cubicBezTo>
                    <a:moveTo>
                      <a:pt x="34165" y="22813"/>
                    </a:moveTo>
                    <a:cubicBezTo>
                      <a:pt x="36169" y="24141"/>
                      <a:pt x="37434" y="26917"/>
                      <a:pt x="37416" y="29949"/>
                    </a:cubicBezTo>
                    <a:moveTo>
                      <a:pt x="41834" y="15213"/>
                    </a:moveTo>
                    <a:cubicBezTo>
                      <a:pt x="41509" y="16245"/>
                      <a:pt x="41014" y="17161"/>
                      <a:pt x="40386" y="17889"/>
                    </a:cubicBezTo>
                    <a:moveTo>
                      <a:pt x="38360" y="5285"/>
                    </a:moveTo>
                    <a:cubicBezTo>
                      <a:pt x="38415" y="5702"/>
                      <a:pt x="38441" y="6125"/>
                      <a:pt x="38436" y="6549"/>
                    </a:cubicBezTo>
                    <a:moveTo>
                      <a:pt x="29114" y="3811"/>
                    </a:moveTo>
                    <a:cubicBezTo>
                      <a:pt x="29303" y="3228"/>
                      <a:pt x="29552" y="2685"/>
                      <a:pt x="29856" y="2199"/>
                    </a:cubicBezTo>
                    <a:moveTo>
                      <a:pt x="22177" y="4579"/>
                    </a:moveTo>
                    <a:cubicBezTo>
                      <a:pt x="22254" y="4097"/>
                      <a:pt x="22375" y="3630"/>
                      <a:pt x="22536" y="3189"/>
                    </a:cubicBezTo>
                    <a:moveTo>
                      <a:pt x="14036" y="5051"/>
                    </a:moveTo>
                    <a:cubicBezTo>
                      <a:pt x="14508" y="5427"/>
                      <a:pt x="14944" y="5880"/>
                      <a:pt x="15336" y="6399"/>
                    </a:cubicBezTo>
                    <a:moveTo>
                      <a:pt x="4163" y="15648"/>
                    </a:moveTo>
                    <a:cubicBezTo>
                      <a:pt x="4060" y="15184"/>
                      <a:pt x="3984" y="14710"/>
                      <a:pt x="3936" y="14229"/>
                    </a:cubicBezTo>
                  </a:path>
                </a:pathLst>
              </a:custGeom>
              <a:no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  <a:latin typeface="+mn-lt"/>
                </a:endParaRPr>
              </a:p>
            </p:txBody>
          </p:sp>
          <p:grpSp>
            <p:nvGrpSpPr>
              <p:cNvPr id="133" name="Group 100"/>
              <p:cNvGrpSpPr/>
              <p:nvPr/>
            </p:nvGrpSpPr>
            <p:grpSpPr>
              <a:xfrm>
                <a:off x="4208803" y="1522092"/>
                <a:ext cx="508679" cy="1043591"/>
                <a:chOff x="3267073" y="4432300"/>
                <a:chExt cx="623957" cy="1433926"/>
              </a:xfrm>
              <a:solidFill>
                <a:schemeClr val="accent1"/>
              </a:solidFill>
            </p:grpSpPr>
            <p:sp>
              <p:nvSpPr>
                <p:cNvPr id="134" name="Rounded Rectangle 133"/>
                <p:cNvSpPr/>
                <p:nvPr/>
              </p:nvSpPr>
              <p:spPr>
                <a:xfrm rot="20893864">
                  <a:off x="3267073" y="4667872"/>
                  <a:ext cx="623956" cy="10880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3343274" y="4432300"/>
                  <a:ext cx="473075" cy="1651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ed Rectangle 135"/>
                <p:cNvSpPr/>
                <p:nvPr/>
              </p:nvSpPr>
              <p:spPr>
                <a:xfrm rot="20893864">
                  <a:off x="3267667" y="4521237"/>
                  <a:ext cx="567427" cy="10880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ed Rectangle 136"/>
                <p:cNvSpPr/>
                <p:nvPr/>
              </p:nvSpPr>
              <p:spPr>
                <a:xfrm rot="16200000">
                  <a:off x="3374267" y="5012897"/>
                  <a:ext cx="409576" cy="10880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 rot="17119266">
                  <a:off x="3492014" y="4996043"/>
                  <a:ext cx="539264" cy="10880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 rot="14801888">
                  <a:off x="3190626" y="5031444"/>
                  <a:ext cx="414011" cy="10880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ounded Rectangle 139"/>
                <p:cNvSpPr/>
                <p:nvPr/>
              </p:nvSpPr>
              <p:spPr>
                <a:xfrm rot="20893864">
                  <a:off x="3267074" y="4823447"/>
                  <a:ext cx="623956" cy="108805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3313940" y="5176369"/>
                  <a:ext cx="557973" cy="466134"/>
                </a:xfrm>
                <a:custGeom>
                  <a:avLst/>
                  <a:gdLst>
                    <a:gd name="connsiteX0" fmla="*/ 0 w 576851"/>
                    <a:gd name="connsiteY0" fmla="*/ 205419 h 410837"/>
                    <a:gd name="connsiteX1" fmla="*/ 60166 w 576851"/>
                    <a:gd name="connsiteY1" fmla="*/ 60166 h 410837"/>
                    <a:gd name="connsiteX2" fmla="*/ 205419 w 576851"/>
                    <a:gd name="connsiteY2" fmla="*/ 0 h 410837"/>
                    <a:gd name="connsiteX3" fmla="*/ 371433 w 576851"/>
                    <a:gd name="connsiteY3" fmla="*/ 0 h 410837"/>
                    <a:gd name="connsiteX4" fmla="*/ 516686 w 576851"/>
                    <a:gd name="connsiteY4" fmla="*/ 60166 h 410837"/>
                    <a:gd name="connsiteX5" fmla="*/ 576852 w 576851"/>
                    <a:gd name="connsiteY5" fmla="*/ 205419 h 410837"/>
                    <a:gd name="connsiteX6" fmla="*/ 576851 w 576851"/>
                    <a:gd name="connsiteY6" fmla="*/ 205419 h 410837"/>
                    <a:gd name="connsiteX7" fmla="*/ 516685 w 576851"/>
                    <a:gd name="connsiteY7" fmla="*/ 350672 h 410837"/>
                    <a:gd name="connsiteX8" fmla="*/ 371432 w 576851"/>
                    <a:gd name="connsiteY8" fmla="*/ 410838 h 410837"/>
                    <a:gd name="connsiteX9" fmla="*/ 205419 w 576851"/>
                    <a:gd name="connsiteY9" fmla="*/ 410837 h 410837"/>
                    <a:gd name="connsiteX10" fmla="*/ 60166 w 576851"/>
                    <a:gd name="connsiteY10" fmla="*/ 350671 h 410837"/>
                    <a:gd name="connsiteX11" fmla="*/ 0 w 576851"/>
                    <a:gd name="connsiteY11" fmla="*/ 205418 h 410837"/>
                    <a:gd name="connsiteX12" fmla="*/ 0 w 576851"/>
                    <a:gd name="connsiteY12" fmla="*/ 205419 h 410837"/>
                    <a:gd name="connsiteX0" fmla="*/ 19633 w 596485"/>
                    <a:gd name="connsiteY0" fmla="*/ 215526 h 420945"/>
                    <a:gd name="connsiteX1" fmla="*/ 38524 w 596485"/>
                    <a:gd name="connsiteY1" fmla="*/ 38523 h 420945"/>
                    <a:gd name="connsiteX2" fmla="*/ 225052 w 596485"/>
                    <a:gd name="connsiteY2" fmla="*/ 10107 h 420945"/>
                    <a:gd name="connsiteX3" fmla="*/ 391066 w 596485"/>
                    <a:gd name="connsiteY3" fmla="*/ 10107 h 420945"/>
                    <a:gd name="connsiteX4" fmla="*/ 536319 w 596485"/>
                    <a:gd name="connsiteY4" fmla="*/ 70273 h 420945"/>
                    <a:gd name="connsiteX5" fmla="*/ 596485 w 596485"/>
                    <a:gd name="connsiteY5" fmla="*/ 215526 h 420945"/>
                    <a:gd name="connsiteX6" fmla="*/ 596484 w 596485"/>
                    <a:gd name="connsiteY6" fmla="*/ 215526 h 420945"/>
                    <a:gd name="connsiteX7" fmla="*/ 536318 w 596485"/>
                    <a:gd name="connsiteY7" fmla="*/ 360779 h 420945"/>
                    <a:gd name="connsiteX8" fmla="*/ 391065 w 596485"/>
                    <a:gd name="connsiteY8" fmla="*/ 420945 h 420945"/>
                    <a:gd name="connsiteX9" fmla="*/ 225052 w 596485"/>
                    <a:gd name="connsiteY9" fmla="*/ 420944 h 420945"/>
                    <a:gd name="connsiteX10" fmla="*/ 79799 w 596485"/>
                    <a:gd name="connsiteY10" fmla="*/ 360778 h 420945"/>
                    <a:gd name="connsiteX11" fmla="*/ 19633 w 596485"/>
                    <a:gd name="connsiteY11" fmla="*/ 215525 h 420945"/>
                    <a:gd name="connsiteX12" fmla="*/ 19633 w 596485"/>
                    <a:gd name="connsiteY12" fmla="*/ 215526 h 420945"/>
                    <a:gd name="connsiteX0" fmla="*/ 19633 w 606592"/>
                    <a:gd name="connsiteY0" fmla="*/ 215527 h 420946"/>
                    <a:gd name="connsiteX1" fmla="*/ 38524 w 606592"/>
                    <a:gd name="connsiteY1" fmla="*/ 38524 h 420946"/>
                    <a:gd name="connsiteX2" fmla="*/ 225052 w 606592"/>
                    <a:gd name="connsiteY2" fmla="*/ 10108 h 420946"/>
                    <a:gd name="connsiteX3" fmla="*/ 391066 w 606592"/>
                    <a:gd name="connsiteY3" fmla="*/ 10108 h 420946"/>
                    <a:gd name="connsiteX4" fmla="*/ 568069 w 606592"/>
                    <a:gd name="connsiteY4" fmla="*/ 38524 h 420946"/>
                    <a:gd name="connsiteX5" fmla="*/ 596485 w 606592"/>
                    <a:gd name="connsiteY5" fmla="*/ 215527 h 420946"/>
                    <a:gd name="connsiteX6" fmla="*/ 596484 w 606592"/>
                    <a:gd name="connsiteY6" fmla="*/ 215527 h 420946"/>
                    <a:gd name="connsiteX7" fmla="*/ 536318 w 606592"/>
                    <a:gd name="connsiteY7" fmla="*/ 360780 h 420946"/>
                    <a:gd name="connsiteX8" fmla="*/ 391065 w 606592"/>
                    <a:gd name="connsiteY8" fmla="*/ 420946 h 420946"/>
                    <a:gd name="connsiteX9" fmla="*/ 225052 w 606592"/>
                    <a:gd name="connsiteY9" fmla="*/ 420945 h 420946"/>
                    <a:gd name="connsiteX10" fmla="*/ 79799 w 606592"/>
                    <a:gd name="connsiteY10" fmla="*/ 360779 h 420946"/>
                    <a:gd name="connsiteX11" fmla="*/ 19633 w 606592"/>
                    <a:gd name="connsiteY11" fmla="*/ 215526 h 420946"/>
                    <a:gd name="connsiteX12" fmla="*/ 19633 w 606592"/>
                    <a:gd name="connsiteY12" fmla="*/ 215527 h 420946"/>
                    <a:gd name="connsiteX0" fmla="*/ 19633 w 606592"/>
                    <a:gd name="connsiteY0" fmla="*/ 215527 h 420946"/>
                    <a:gd name="connsiteX1" fmla="*/ 38524 w 606592"/>
                    <a:gd name="connsiteY1" fmla="*/ 38524 h 420946"/>
                    <a:gd name="connsiteX2" fmla="*/ 225052 w 606592"/>
                    <a:gd name="connsiteY2" fmla="*/ 10108 h 420946"/>
                    <a:gd name="connsiteX3" fmla="*/ 391066 w 606592"/>
                    <a:gd name="connsiteY3" fmla="*/ 10108 h 420946"/>
                    <a:gd name="connsiteX4" fmla="*/ 568069 w 606592"/>
                    <a:gd name="connsiteY4" fmla="*/ 38524 h 420946"/>
                    <a:gd name="connsiteX5" fmla="*/ 596485 w 606592"/>
                    <a:gd name="connsiteY5" fmla="*/ 215527 h 420946"/>
                    <a:gd name="connsiteX6" fmla="*/ 596484 w 606592"/>
                    <a:gd name="connsiteY6" fmla="*/ 215527 h 420946"/>
                    <a:gd name="connsiteX7" fmla="*/ 536318 w 606592"/>
                    <a:gd name="connsiteY7" fmla="*/ 360780 h 420946"/>
                    <a:gd name="connsiteX8" fmla="*/ 391065 w 606592"/>
                    <a:gd name="connsiteY8" fmla="*/ 420946 h 420946"/>
                    <a:gd name="connsiteX9" fmla="*/ 225052 w 606592"/>
                    <a:gd name="connsiteY9" fmla="*/ 420945 h 420946"/>
                    <a:gd name="connsiteX10" fmla="*/ 95674 w 606592"/>
                    <a:gd name="connsiteY10" fmla="*/ 354429 h 420946"/>
                    <a:gd name="connsiteX11" fmla="*/ 19633 w 606592"/>
                    <a:gd name="connsiteY11" fmla="*/ 215526 h 420946"/>
                    <a:gd name="connsiteX12" fmla="*/ 19633 w 606592"/>
                    <a:gd name="connsiteY12" fmla="*/ 215527 h 420946"/>
                    <a:gd name="connsiteX0" fmla="*/ 19633 w 606592"/>
                    <a:gd name="connsiteY0" fmla="*/ 215527 h 420946"/>
                    <a:gd name="connsiteX1" fmla="*/ 38524 w 606592"/>
                    <a:gd name="connsiteY1" fmla="*/ 38524 h 420946"/>
                    <a:gd name="connsiteX2" fmla="*/ 225052 w 606592"/>
                    <a:gd name="connsiteY2" fmla="*/ 10108 h 420946"/>
                    <a:gd name="connsiteX3" fmla="*/ 391066 w 606592"/>
                    <a:gd name="connsiteY3" fmla="*/ 10108 h 420946"/>
                    <a:gd name="connsiteX4" fmla="*/ 568069 w 606592"/>
                    <a:gd name="connsiteY4" fmla="*/ 38524 h 420946"/>
                    <a:gd name="connsiteX5" fmla="*/ 596485 w 606592"/>
                    <a:gd name="connsiteY5" fmla="*/ 215527 h 420946"/>
                    <a:gd name="connsiteX6" fmla="*/ 596484 w 606592"/>
                    <a:gd name="connsiteY6" fmla="*/ 215527 h 420946"/>
                    <a:gd name="connsiteX7" fmla="*/ 523618 w 606592"/>
                    <a:gd name="connsiteY7" fmla="*/ 351255 h 420946"/>
                    <a:gd name="connsiteX8" fmla="*/ 391065 w 606592"/>
                    <a:gd name="connsiteY8" fmla="*/ 420946 h 420946"/>
                    <a:gd name="connsiteX9" fmla="*/ 225052 w 606592"/>
                    <a:gd name="connsiteY9" fmla="*/ 420945 h 420946"/>
                    <a:gd name="connsiteX10" fmla="*/ 95674 w 606592"/>
                    <a:gd name="connsiteY10" fmla="*/ 354429 h 420946"/>
                    <a:gd name="connsiteX11" fmla="*/ 19633 w 606592"/>
                    <a:gd name="connsiteY11" fmla="*/ 215526 h 420946"/>
                    <a:gd name="connsiteX12" fmla="*/ 19633 w 606592"/>
                    <a:gd name="connsiteY12" fmla="*/ 215527 h 420946"/>
                    <a:gd name="connsiteX0" fmla="*/ 19633 w 606592"/>
                    <a:gd name="connsiteY0" fmla="*/ 215527 h 421474"/>
                    <a:gd name="connsiteX1" fmla="*/ 38524 w 606592"/>
                    <a:gd name="connsiteY1" fmla="*/ 38524 h 421474"/>
                    <a:gd name="connsiteX2" fmla="*/ 225052 w 606592"/>
                    <a:gd name="connsiteY2" fmla="*/ 10108 h 421474"/>
                    <a:gd name="connsiteX3" fmla="*/ 391066 w 606592"/>
                    <a:gd name="connsiteY3" fmla="*/ 10108 h 421474"/>
                    <a:gd name="connsiteX4" fmla="*/ 568069 w 606592"/>
                    <a:gd name="connsiteY4" fmla="*/ 38524 h 421474"/>
                    <a:gd name="connsiteX5" fmla="*/ 596485 w 606592"/>
                    <a:gd name="connsiteY5" fmla="*/ 215527 h 421474"/>
                    <a:gd name="connsiteX6" fmla="*/ 596484 w 606592"/>
                    <a:gd name="connsiteY6" fmla="*/ 215527 h 421474"/>
                    <a:gd name="connsiteX7" fmla="*/ 523618 w 606592"/>
                    <a:gd name="connsiteY7" fmla="*/ 351255 h 421474"/>
                    <a:gd name="connsiteX8" fmla="*/ 225052 w 606592"/>
                    <a:gd name="connsiteY8" fmla="*/ 420945 h 421474"/>
                    <a:gd name="connsiteX9" fmla="*/ 95674 w 606592"/>
                    <a:gd name="connsiteY9" fmla="*/ 354429 h 421474"/>
                    <a:gd name="connsiteX10" fmla="*/ 19633 w 606592"/>
                    <a:gd name="connsiteY10" fmla="*/ 215526 h 421474"/>
                    <a:gd name="connsiteX11" fmla="*/ 19633 w 606592"/>
                    <a:gd name="connsiteY11" fmla="*/ 215527 h 421474"/>
                    <a:gd name="connsiteX0" fmla="*/ 19633 w 606592"/>
                    <a:gd name="connsiteY0" fmla="*/ 215527 h 427824"/>
                    <a:gd name="connsiteX1" fmla="*/ 38524 w 606592"/>
                    <a:gd name="connsiteY1" fmla="*/ 38524 h 427824"/>
                    <a:gd name="connsiteX2" fmla="*/ 225052 w 606592"/>
                    <a:gd name="connsiteY2" fmla="*/ 10108 h 427824"/>
                    <a:gd name="connsiteX3" fmla="*/ 391066 w 606592"/>
                    <a:gd name="connsiteY3" fmla="*/ 10108 h 427824"/>
                    <a:gd name="connsiteX4" fmla="*/ 568069 w 606592"/>
                    <a:gd name="connsiteY4" fmla="*/ 38524 h 427824"/>
                    <a:gd name="connsiteX5" fmla="*/ 596485 w 606592"/>
                    <a:gd name="connsiteY5" fmla="*/ 215527 h 427824"/>
                    <a:gd name="connsiteX6" fmla="*/ 596484 w 606592"/>
                    <a:gd name="connsiteY6" fmla="*/ 215527 h 427824"/>
                    <a:gd name="connsiteX7" fmla="*/ 523618 w 606592"/>
                    <a:gd name="connsiteY7" fmla="*/ 351255 h 427824"/>
                    <a:gd name="connsiteX8" fmla="*/ 307602 w 606592"/>
                    <a:gd name="connsiteY8" fmla="*/ 427295 h 427824"/>
                    <a:gd name="connsiteX9" fmla="*/ 95674 w 606592"/>
                    <a:gd name="connsiteY9" fmla="*/ 354429 h 427824"/>
                    <a:gd name="connsiteX10" fmla="*/ 19633 w 606592"/>
                    <a:gd name="connsiteY10" fmla="*/ 215526 h 427824"/>
                    <a:gd name="connsiteX11" fmla="*/ 19633 w 606592"/>
                    <a:gd name="connsiteY11" fmla="*/ 215527 h 427824"/>
                    <a:gd name="connsiteX0" fmla="*/ 19633 w 606592"/>
                    <a:gd name="connsiteY0" fmla="*/ 215527 h 427824"/>
                    <a:gd name="connsiteX1" fmla="*/ 38524 w 606592"/>
                    <a:gd name="connsiteY1" fmla="*/ 38524 h 427824"/>
                    <a:gd name="connsiteX2" fmla="*/ 225052 w 606592"/>
                    <a:gd name="connsiteY2" fmla="*/ 10108 h 427824"/>
                    <a:gd name="connsiteX3" fmla="*/ 391066 w 606592"/>
                    <a:gd name="connsiteY3" fmla="*/ 10108 h 427824"/>
                    <a:gd name="connsiteX4" fmla="*/ 568069 w 606592"/>
                    <a:gd name="connsiteY4" fmla="*/ 38524 h 427824"/>
                    <a:gd name="connsiteX5" fmla="*/ 596485 w 606592"/>
                    <a:gd name="connsiteY5" fmla="*/ 215527 h 427824"/>
                    <a:gd name="connsiteX6" fmla="*/ 596484 w 606592"/>
                    <a:gd name="connsiteY6" fmla="*/ 215527 h 427824"/>
                    <a:gd name="connsiteX7" fmla="*/ 523618 w 606592"/>
                    <a:gd name="connsiteY7" fmla="*/ 351255 h 427824"/>
                    <a:gd name="connsiteX8" fmla="*/ 307602 w 606592"/>
                    <a:gd name="connsiteY8" fmla="*/ 427295 h 427824"/>
                    <a:gd name="connsiteX9" fmla="*/ 95674 w 606592"/>
                    <a:gd name="connsiteY9" fmla="*/ 354429 h 427824"/>
                    <a:gd name="connsiteX10" fmla="*/ 19633 w 606592"/>
                    <a:gd name="connsiteY10" fmla="*/ 215526 h 427824"/>
                    <a:gd name="connsiteX11" fmla="*/ 19633 w 606592"/>
                    <a:gd name="connsiteY11" fmla="*/ 215527 h 427824"/>
                    <a:gd name="connsiteX0" fmla="*/ 19633 w 606592"/>
                    <a:gd name="connsiteY0" fmla="*/ 215527 h 427824"/>
                    <a:gd name="connsiteX1" fmla="*/ 38524 w 606592"/>
                    <a:gd name="connsiteY1" fmla="*/ 38524 h 427824"/>
                    <a:gd name="connsiteX2" fmla="*/ 225052 w 606592"/>
                    <a:gd name="connsiteY2" fmla="*/ 10108 h 427824"/>
                    <a:gd name="connsiteX3" fmla="*/ 391066 w 606592"/>
                    <a:gd name="connsiteY3" fmla="*/ 10108 h 427824"/>
                    <a:gd name="connsiteX4" fmla="*/ 568069 w 606592"/>
                    <a:gd name="connsiteY4" fmla="*/ 38524 h 427824"/>
                    <a:gd name="connsiteX5" fmla="*/ 596485 w 606592"/>
                    <a:gd name="connsiteY5" fmla="*/ 215527 h 427824"/>
                    <a:gd name="connsiteX6" fmla="*/ 596484 w 606592"/>
                    <a:gd name="connsiteY6" fmla="*/ 215527 h 427824"/>
                    <a:gd name="connsiteX7" fmla="*/ 523618 w 606592"/>
                    <a:gd name="connsiteY7" fmla="*/ 351255 h 427824"/>
                    <a:gd name="connsiteX8" fmla="*/ 307602 w 606592"/>
                    <a:gd name="connsiteY8" fmla="*/ 427295 h 427824"/>
                    <a:gd name="connsiteX9" fmla="*/ 95674 w 606592"/>
                    <a:gd name="connsiteY9" fmla="*/ 354429 h 427824"/>
                    <a:gd name="connsiteX10" fmla="*/ 19633 w 606592"/>
                    <a:gd name="connsiteY10" fmla="*/ 215526 h 427824"/>
                    <a:gd name="connsiteX11" fmla="*/ 19633 w 606592"/>
                    <a:gd name="connsiteY11" fmla="*/ 215527 h 427824"/>
                    <a:gd name="connsiteX0" fmla="*/ 43014 w 629973"/>
                    <a:gd name="connsiteY0" fmla="*/ 215527 h 427824"/>
                    <a:gd name="connsiteX1" fmla="*/ 61905 w 629973"/>
                    <a:gd name="connsiteY1" fmla="*/ 38524 h 427824"/>
                    <a:gd name="connsiteX2" fmla="*/ 414447 w 629973"/>
                    <a:gd name="connsiteY2" fmla="*/ 10108 h 427824"/>
                    <a:gd name="connsiteX3" fmla="*/ 591450 w 629973"/>
                    <a:gd name="connsiteY3" fmla="*/ 38524 h 427824"/>
                    <a:gd name="connsiteX4" fmla="*/ 619866 w 629973"/>
                    <a:gd name="connsiteY4" fmla="*/ 215527 h 427824"/>
                    <a:gd name="connsiteX5" fmla="*/ 619865 w 629973"/>
                    <a:gd name="connsiteY5" fmla="*/ 215527 h 427824"/>
                    <a:gd name="connsiteX6" fmla="*/ 546999 w 629973"/>
                    <a:gd name="connsiteY6" fmla="*/ 351255 h 427824"/>
                    <a:gd name="connsiteX7" fmla="*/ 330983 w 629973"/>
                    <a:gd name="connsiteY7" fmla="*/ 427295 h 427824"/>
                    <a:gd name="connsiteX8" fmla="*/ 119055 w 629973"/>
                    <a:gd name="connsiteY8" fmla="*/ 354429 h 427824"/>
                    <a:gd name="connsiteX9" fmla="*/ 43014 w 629973"/>
                    <a:gd name="connsiteY9" fmla="*/ 215526 h 427824"/>
                    <a:gd name="connsiteX10" fmla="*/ 43014 w 629973"/>
                    <a:gd name="connsiteY10" fmla="*/ 215527 h 427824"/>
                    <a:gd name="connsiteX0" fmla="*/ 28198 w 625687"/>
                    <a:gd name="connsiteY0" fmla="*/ 208594 h 420891"/>
                    <a:gd name="connsiteX1" fmla="*/ 47089 w 625687"/>
                    <a:gd name="connsiteY1" fmla="*/ 31591 h 420891"/>
                    <a:gd name="connsiteX2" fmla="*/ 310731 w 625687"/>
                    <a:gd name="connsiteY2" fmla="*/ 19050 h 420891"/>
                    <a:gd name="connsiteX3" fmla="*/ 576634 w 625687"/>
                    <a:gd name="connsiteY3" fmla="*/ 31591 h 420891"/>
                    <a:gd name="connsiteX4" fmla="*/ 605050 w 625687"/>
                    <a:gd name="connsiteY4" fmla="*/ 208594 h 420891"/>
                    <a:gd name="connsiteX5" fmla="*/ 605049 w 625687"/>
                    <a:gd name="connsiteY5" fmla="*/ 208594 h 420891"/>
                    <a:gd name="connsiteX6" fmla="*/ 532183 w 625687"/>
                    <a:gd name="connsiteY6" fmla="*/ 344322 h 420891"/>
                    <a:gd name="connsiteX7" fmla="*/ 316167 w 625687"/>
                    <a:gd name="connsiteY7" fmla="*/ 420362 h 420891"/>
                    <a:gd name="connsiteX8" fmla="*/ 104239 w 625687"/>
                    <a:gd name="connsiteY8" fmla="*/ 347496 h 420891"/>
                    <a:gd name="connsiteX9" fmla="*/ 28198 w 625687"/>
                    <a:gd name="connsiteY9" fmla="*/ 208593 h 420891"/>
                    <a:gd name="connsiteX10" fmla="*/ 28198 w 625687"/>
                    <a:gd name="connsiteY10" fmla="*/ 208594 h 420891"/>
                    <a:gd name="connsiteX0" fmla="*/ 25023 w 622512"/>
                    <a:gd name="connsiteY0" fmla="*/ 230819 h 443116"/>
                    <a:gd name="connsiteX1" fmla="*/ 47089 w 622512"/>
                    <a:gd name="connsiteY1" fmla="*/ 31591 h 443116"/>
                    <a:gd name="connsiteX2" fmla="*/ 307556 w 622512"/>
                    <a:gd name="connsiteY2" fmla="*/ 41275 h 443116"/>
                    <a:gd name="connsiteX3" fmla="*/ 573459 w 622512"/>
                    <a:gd name="connsiteY3" fmla="*/ 53816 h 443116"/>
                    <a:gd name="connsiteX4" fmla="*/ 601875 w 622512"/>
                    <a:gd name="connsiteY4" fmla="*/ 230819 h 443116"/>
                    <a:gd name="connsiteX5" fmla="*/ 601874 w 622512"/>
                    <a:gd name="connsiteY5" fmla="*/ 230819 h 443116"/>
                    <a:gd name="connsiteX6" fmla="*/ 529008 w 622512"/>
                    <a:gd name="connsiteY6" fmla="*/ 366547 h 443116"/>
                    <a:gd name="connsiteX7" fmla="*/ 312992 w 622512"/>
                    <a:gd name="connsiteY7" fmla="*/ 442587 h 443116"/>
                    <a:gd name="connsiteX8" fmla="*/ 101064 w 622512"/>
                    <a:gd name="connsiteY8" fmla="*/ 369721 h 443116"/>
                    <a:gd name="connsiteX9" fmla="*/ 25023 w 622512"/>
                    <a:gd name="connsiteY9" fmla="*/ 230818 h 443116"/>
                    <a:gd name="connsiteX10" fmla="*/ 25023 w 622512"/>
                    <a:gd name="connsiteY10" fmla="*/ 230819 h 443116"/>
                    <a:gd name="connsiteX0" fmla="*/ 25023 w 628862"/>
                    <a:gd name="connsiteY0" fmla="*/ 230819 h 443116"/>
                    <a:gd name="connsiteX1" fmla="*/ 47089 w 628862"/>
                    <a:gd name="connsiteY1" fmla="*/ 31591 h 443116"/>
                    <a:gd name="connsiteX2" fmla="*/ 307556 w 628862"/>
                    <a:gd name="connsiteY2" fmla="*/ 41275 h 443116"/>
                    <a:gd name="connsiteX3" fmla="*/ 579809 w 628862"/>
                    <a:gd name="connsiteY3" fmla="*/ 31591 h 443116"/>
                    <a:gd name="connsiteX4" fmla="*/ 601875 w 628862"/>
                    <a:gd name="connsiteY4" fmla="*/ 230819 h 443116"/>
                    <a:gd name="connsiteX5" fmla="*/ 601874 w 628862"/>
                    <a:gd name="connsiteY5" fmla="*/ 230819 h 443116"/>
                    <a:gd name="connsiteX6" fmla="*/ 529008 w 628862"/>
                    <a:gd name="connsiteY6" fmla="*/ 366547 h 443116"/>
                    <a:gd name="connsiteX7" fmla="*/ 312992 w 628862"/>
                    <a:gd name="connsiteY7" fmla="*/ 442587 h 443116"/>
                    <a:gd name="connsiteX8" fmla="*/ 101064 w 628862"/>
                    <a:gd name="connsiteY8" fmla="*/ 369721 h 443116"/>
                    <a:gd name="connsiteX9" fmla="*/ 25023 w 628862"/>
                    <a:gd name="connsiteY9" fmla="*/ 230818 h 443116"/>
                    <a:gd name="connsiteX10" fmla="*/ 25023 w 628862"/>
                    <a:gd name="connsiteY10" fmla="*/ 230819 h 443116"/>
                    <a:gd name="connsiteX0" fmla="*/ 25023 w 628862"/>
                    <a:gd name="connsiteY0" fmla="*/ 230819 h 443116"/>
                    <a:gd name="connsiteX1" fmla="*/ 47089 w 628862"/>
                    <a:gd name="connsiteY1" fmla="*/ 31591 h 443116"/>
                    <a:gd name="connsiteX2" fmla="*/ 307556 w 628862"/>
                    <a:gd name="connsiteY2" fmla="*/ 41275 h 443116"/>
                    <a:gd name="connsiteX3" fmla="*/ 579809 w 628862"/>
                    <a:gd name="connsiteY3" fmla="*/ 31591 h 443116"/>
                    <a:gd name="connsiteX4" fmla="*/ 601875 w 628862"/>
                    <a:gd name="connsiteY4" fmla="*/ 230819 h 443116"/>
                    <a:gd name="connsiteX5" fmla="*/ 601874 w 628862"/>
                    <a:gd name="connsiteY5" fmla="*/ 230819 h 443116"/>
                    <a:gd name="connsiteX6" fmla="*/ 529008 w 628862"/>
                    <a:gd name="connsiteY6" fmla="*/ 366547 h 443116"/>
                    <a:gd name="connsiteX7" fmla="*/ 312992 w 628862"/>
                    <a:gd name="connsiteY7" fmla="*/ 442587 h 443116"/>
                    <a:gd name="connsiteX8" fmla="*/ 101064 w 628862"/>
                    <a:gd name="connsiteY8" fmla="*/ 369721 h 443116"/>
                    <a:gd name="connsiteX9" fmla="*/ 25023 w 628862"/>
                    <a:gd name="connsiteY9" fmla="*/ 230818 h 443116"/>
                    <a:gd name="connsiteX10" fmla="*/ 25023 w 628862"/>
                    <a:gd name="connsiteY10" fmla="*/ 230819 h 443116"/>
                    <a:gd name="connsiteX0" fmla="*/ 25023 w 628862"/>
                    <a:gd name="connsiteY0" fmla="*/ 230819 h 443116"/>
                    <a:gd name="connsiteX1" fmla="*/ 47089 w 628862"/>
                    <a:gd name="connsiteY1" fmla="*/ 31591 h 443116"/>
                    <a:gd name="connsiteX2" fmla="*/ 307556 w 628862"/>
                    <a:gd name="connsiteY2" fmla="*/ 41275 h 443116"/>
                    <a:gd name="connsiteX3" fmla="*/ 579809 w 628862"/>
                    <a:gd name="connsiteY3" fmla="*/ 31591 h 443116"/>
                    <a:gd name="connsiteX4" fmla="*/ 601875 w 628862"/>
                    <a:gd name="connsiteY4" fmla="*/ 230819 h 443116"/>
                    <a:gd name="connsiteX5" fmla="*/ 601874 w 628862"/>
                    <a:gd name="connsiteY5" fmla="*/ 230819 h 443116"/>
                    <a:gd name="connsiteX6" fmla="*/ 529008 w 628862"/>
                    <a:gd name="connsiteY6" fmla="*/ 366547 h 443116"/>
                    <a:gd name="connsiteX7" fmla="*/ 312992 w 628862"/>
                    <a:gd name="connsiteY7" fmla="*/ 442587 h 443116"/>
                    <a:gd name="connsiteX8" fmla="*/ 101064 w 628862"/>
                    <a:gd name="connsiteY8" fmla="*/ 369721 h 443116"/>
                    <a:gd name="connsiteX9" fmla="*/ 25023 w 628862"/>
                    <a:gd name="connsiteY9" fmla="*/ 230818 h 443116"/>
                    <a:gd name="connsiteX10" fmla="*/ 25023 w 628862"/>
                    <a:gd name="connsiteY10" fmla="*/ 230819 h 443116"/>
                    <a:gd name="connsiteX0" fmla="*/ 25023 w 601875"/>
                    <a:gd name="connsiteY0" fmla="*/ 230819 h 443116"/>
                    <a:gd name="connsiteX1" fmla="*/ 47089 w 601875"/>
                    <a:gd name="connsiteY1" fmla="*/ 31591 h 443116"/>
                    <a:gd name="connsiteX2" fmla="*/ 307556 w 601875"/>
                    <a:gd name="connsiteY2" fmla="*/ 41275 h 443116"/>
                    <a:gd name="connsiteX3" fmla="*/ 579809 w 601875"/>
                    <a:gd name="connsiteY3" fmla="*/ 31591 h 443116"/>
                    <a:gd name="connsiteX4" fmla="*/ 601875 w 601875"/>
                    <a:gd name="connsiteY4" fmla="*/ 230819 h 443116"/>
                    <a:gd name="connsiteX5" fmla="*/ 601874 w 601875"/>
                    <a:gd name="connsiteY5" fmla="*/ 230819 h 443116"/>
                    <a:gd name="connsiteX6" fmla="*/ 529008 w 601875"/>
                    <a:gd name="connsiteY6" fmla="*/ 366547 h 443116"/>
                    <a:gd name="connsiteX7" fmla="*/ 312992 w 601875"/>
                    <a:gd name="connsiteY7" fmla="*/ 442587 h 443116"/>
                    <a:gd name="connsiteX8" fmla="*/ 101064 w 601875"/>
                    <a:gd name="connsiteY8" fmla="*/ 369721 h 443116"/>
                    <a:gd name="connsiteX9" fmla="*/ 25023 w 601875"/>
                    <a:gd name="connsiteY9" fmla="*/ 230818 h 443116"/>
                    <a:gd name="connsiteX10" fmla="*/ 25023 w 601875"/>
                    <a:gd name="connsiteY10" fmla="*/ 230819 h 443116"/>
                    <a:gd name="connsiteX0" fmla="*/ 25023 w 601875"/>
                    <a:gd name="connsiteY0" fmla="*/ 230819 h 443116"/>
                    <a:gd name="connsiteX1" fmla="*/ 47089 w 601875"/>
                    <a:gd name="connsiteY1" fmla="*/ 31591 h 443116"/>
                    <a:gd name="connsiteX2" fmla="*/ 307556 w 601875"/>
                    <a:gd name="connsiteY2" fmla="*/ 41275 h 443116"/>
                    <a:gd name="connsiteX3" fmla="*/ 594097 w 601875"/>
                    <a:gd name="connsiteY3" fmla="*/ 31591 h 443116"/>
                    <a:gd name="connsiteX4" fmla="*/ 601875 w 601875"/>
                    <a:gd name="connsiteY4" fmla="*/ 230819 h 443116"/>
                    <a:gd name="connsiteX5" fmla="*/ 601874 w 601875"/>
                    <a:gd name="connsiteY5" fmla="*/ 230819 h 443116"/>
                    <a:gd name="connsiteX6" fmla="*/ 529008 w 601875"/>
                    <a:gd name="connsiteY6" fmla="*/ 366547 h 443116"/>
                    <a:gd name="connsiteX7" fmla="*/ 312992 w 601875"/>
                    <a:gd name="connsiteY7" fmla="*/ 442587 h 443116"/>
                    <a:gd name="connsiteX8" fmla="*/ 101064 w 601875"/>
                    <a:gd name="connsiteY8" fmla="*/ 369721 h 443116"/>
                    <a:gd name="connsiteX9" fmla="*/ 25023 w 601875"/>
                    <a:gd name="connsiteY9" fmla="*/ 230818 h 443116"/>
                    <a:gd name="connsiteX10" fmla="*/ 25023 w 601875"/>
                    <a:gd name="connsiteY10" fmla="*/ 230819 h 443116"/>
                    <a:gd name="connsiteX0" fmla="*/ 0 w 576852"/>
                    <a:gd name="connsiteY0" fmla="*/ 230819 h 443116"/>
                    <a:gd name="connsiteX1" fmla="*/ 22066 w 576852"/>
                    <a:gd name="connsiteY1" fmla="*/ 31591 h 443116"/>
                    <a:gd name="connsiteX2" fmla="*/ 282533 w 576852"/>
                    <a:gd name="connsiteY2" fmla="*/ 41275 h 443116"/>
                    <a:gd name="connsiteX3" fmla="*/ 569074 w 576852"/>
                    <a:gd name="connsiteY3" fmla="*/ 31591 h 443116"/>
                    <a:gd name="connsiteX4" fmla="*/ 576852 w 576852"/>
                    <a:gd name="connsiteY4" fmla="*/ 230819 h 443116"/>
                    <a:gd name="connsiteX5" fmla="*/ 576851 w 576852"/>
                    <a:gd name="connsiteY5" fmla="*/ 230819 h 443116"/>
                    <a:gd name="connsiteX6" fmla="*/ 503985 w 576852"/>
                    <a:gd name="connsiteY6" fmla="*/ 366547 h 443116"/>
                    <a:gd name="connsiteX7" fmla="*/ 287969 w 576852"/>
                    <a:gd name="connsiteY7" fmla="*/ 442587 h 443116"/>
                    <a:gd name="connsiteX8" fmla="*/ 76041 w 576852"/>
                    <a:gd name="connsiteY8" fmla="*/ 369721 h 443116"/>
                    <a:gd name="connsiteX9" fmla="*/ 0 w 576852"/>
                    <a:gd name="connsiteY9" fmla="*/ 230818 h 443116"/>
                    <a:gd name="connsiteX10" fmla="*/ 0 w 576852"/>
                    <a:gd name="connsiteY10" fmla="*/ 230819 h 443116"/>
                    <a:gd name="connsiteX0" fmla="*/ 16669 w 576852"/>
                    <a:gd name="connsiteY0" fmla="*/ 230819 h 443116"/>
                    <a:gd name="connsiteX1" fmla="*/ 22066 w 576852"/>
                    <a:gd name="connsiteY1" fmla="*/ 31591 h 443116"/>
                    <a:gd name="connsiteX2" fmla="*/ 282533 w 576852"/>
                    <a:gd name="connsiteY2" fmla="*/ 41275 h 443116"/>
                    <a:gd name="connsiteX3" fmla="*/ 569074 w 576852"/>
                    <a:gd name="connsiteY3" fmla="*/ 31591 h 443116"/>
                    <a:gd name="connsiteX4" fmla="*/ 576852 w 576852"/>
                    <a:gd name="connsiteY4" fmla="*/ 230819 h 443116"/>
                    <a:gd name="connsiteX5" fmla="*/ 576851 w 576852"/>
                    <a:gd name="connsiteY5" fmla="*/ 230819 h 443116"/>
                    <a:gd name="connsiteX6" fmla="*/ 503985 w 576852"/>
                    <a:gd name="connsiteY6" fmla="*/ 366547 h 443116"/>
                    <a:gd name="connsiteX7" fmla="*/ 287969 w 576852"/>
                    <a:gd name="connsiteY7" fmla="*/ 442587 h 443116"/>
                    <a:gd name="connsiteX8" fmla="*/ 76041 w 576852"/>
                    <a:gd name="connsiteY8" fmla="*/ 369721 h 443116"/>
                    <a:gd name="connsiteX9" fmla="*/ 0 w 576852"/>
                    <a:gd name="connsiteY9" fmla="*/ 230818 h 443116"/>
                    <a:gd name="connsiteX10" fmla="*/ 16669 w 576852"/>
                    <a:gd name="connsiteY10" fmla="*/ 230819 h 443116"/>
                    <a:gd name="connsiteX0" fmla="*/ 0 w 576852"/>
                    <a:gd name="connsiteY0" fmla="*/ 230818 h 443116"/>
                    <a:gd name="connsiteX1" fmla="*/ 22066 w 576852"/>
                    <a:gd name="connsiteY1" fmla="*/ 31591 h 443116"/>
                    <a:gd name="connsiteX2" fmla="*/ 282533 w 576852"/>
                    <a:gd name="connsiteY2" fmla="*/ 41275 h 443116"/>
                    <a:gd name="connsiteX3" fmla="*/ 569074 w 576852"/>
                    <a:gd name="connsiteY3" fmla="*/ 31591 h 443116"/>
                    <a:gd name="connsiteX4" fmla="*/ 576852 w 576852"/>
                    <a:gd name="connsiteY4" fmla="*/ 230819 h 443116"/>
                    <a:gd name="connsiteX5" fmla="*/ 576851 w 576852"/>
                    <a:gd name="connsiteY5" fmla="*/ 230819 h 443116"/>
                    <a:gd name="connsiteX6" fmla="*/ 503985 w 576852"/>
                    <a:gd name="connsiteY6" fmla="*/ 366547 h 443116"/>
                    <a:gd name="connsiteX7" fmla="*/ 287969 w 576852"/>
                    <a:gd name="connsiteY7" fmla="*/ 442587 h 443116"/>
                    <a:gd name="connsiteX8" fmla="*/ 76041 w 576852"/>
                    <a:gd name="connsiteY8" fmla="*/ 369721 h 443116"/>
                    <a:gd name="connsiteX9" fmla="*/ 0 w 576852"/>
                    <a:gd name="connsiteY9" fmla="*/ 230818 h 443116"/>
                    <a:gd name="connsiteX0" fmla="*/ 0 w 564946"/>
                    <a:gd name="connsiteY0" fmla="*/ 233199 h 443116"/>
                    <a:gd name="connsiteX1" fmla="*/ 10160 w 564946"/>
                    <a:gd name="connsiteY1" fmla="*/ 31591 h 443116"/>
                    <a:gd name="connsiteX2" fmla="*/ 270627 w 564946"/>
                    <a:gd name="connsiteY2" fmla="*/ 41275 h 443116"/>
                    <a:gd name="connsiteX3" fmla="*/ 557168 w 564946"/>
                    <a:gd name="connsiteY3" fmla="*/ 31591 h 443116"/>
                    <a:gd name="connsiteX4" fmla="*/ 564946 w 564946"/>
                    <a:gd name="connsiteY4" fmla="*/ 230819 h 443116"/>
                    <a:gd name="connsiteX5" fmla="*/ 564945 w 564946"/>
                    <a:gd name="connsiteY5" fmla="*/ 230819 h 443116"/>
                    <a:gd name="connsiteX6" fmla="*/ 492079 w 564946"/>
                    <a:gd name="connsiteY6" fmla="*/ 366547 h 443116"/>
                    <a:gd name="connsiteX7" fmla="*/ 276063 w 564946"/>
                    <a:gd name="connsiteY7" fmla="*/ 442587 h 443116"/>
                    <a:gd name="connsiteX8" fmla="*/ 64135 w 564946"/>
                    <a:gd name="connsiteY8" fmla="*/ 369721 h 443116"/>
                    <a:gd name="connsiteX9" fmla="*/ 0 w 564946"/>
                    <a:gd name="connsiteY9" fmla="*/ 233199 h 443116"/>
                    <a:gd name="connsiteX0" fmla="*/ 0 w 557802"/>
                    <a:gd name="connsiteY0" fmla="*/ 228436 h 443116"/>
                    <a:gd name="connsiteX1" fmla="*/ 3016 w 557802"/>
                    <a:gd name="connsiteY1" fmla="*/ 31591 h 443116"/>
                    <a:gd name="connsiteX2" fmla="*/ 263483 w 557802"/>
                    <a:gd name="connsiteY2" fmla="*/ 41275 h 443116"/>
                    <a:gd name="connsiteX3" fmla="*/ 550024 w 557802"/>
                    <a:gd name="connsiteY3" fmla="*/ 31591 h 443116"/>
                    <a:gd name="connsiteX4" fmla="*/ 557802 w 557802"/>
                    <a:gd name="connsiteY4" fmla="*/ 230819 h 443116"/>
                    <a:gd name="connsiteX5" fmla="*/ 557801 w 557802"/>
                    <a:gd name="connsiteY5" fmla="*/ 230819 h 443116"/>
                    <a:gd name="connsiteX6" fmla="*/ 484935 w 557802"/>
                    <a:gd name="connsiteY6" fmla="*/ 366547 h 443116"/>
                    <a:gd name="connsiteX7" fmla="*/ 268919 w 557802"/>
                    <a:gd name="connsiteY7" fmla="*/ 442587 h 443116"/>
                    <a:gd name="connsiteX8" fmla="*/ 56991 w 557802"/>
                    <a:gd name="connsiteY8" fmla="*/ 369721 h 443116"/>
                    <a:gd name="connsiteX9" fmla="*/ 0 w 557802"/>
                    <a:gd name="connsiteY9" fmla="*/ 228436 h 443116"/>
                    <a:gd name="connsiteX0" fmla="*/ 5133 w 562935"/>
                    <a:gd name="connsiteY0" fmla="*/ 230817 h 445497"/>
                    <a:gd name="connsiteX1" fmla="*/ 1005 w 562935"/>
                    <a:gd name="connsiteY1" fmla="*/ 31591 h 445497"/>
                    <a:gd name="connsiteX2" fmla="*/ 268616 w 562935"/>
                    <a:gd name="connsiteY2" fmla="*/ 43656 h 445497"/>
                    <a:gd name="connsiteX3" fmla="*/ 555157 w 562935"/>
                    <a:gd name="connsiteY3" fmla="*/ 33972 h 445497"/>
                    <a:gd name="connsiteX4" fmla="*/ 562935 w 562935"/>
                    <a:gd name="connsiteY4" fmla="*/ 233200 h 445497"/>
                    <a:gd name="connsiteX5" fmla="*/ 562934 w 562935"/>
                    <a:gd name="connsiteY5" fmla="*/ 233200 h 445497"/>
                    <a:gd name="connsiteX6" fmla="*/ 490068 w 562935"/>
                    <a:gd name="connsiteY6" fmla="*/ 368928 h 445497"/>
                    <a:gd name="connsiteX7" fmla="*/ 274052 w 562935"/>
                    <a:gd name="connsiteY7" fmla="*/ 444968 h 445497"/>
                    <a:gd name="connsiteX8" fmla="*/ 62124 w 562935"/>
                    <a:gd name="connsiteY8" fmla="*/ 372102 h 445497"/>
                    <a:gd name="connsiteX9" fmla="*/ 5133 w 562935"/>
                    <a:gd name="connsiteY9" fmla="*/ 230817 h 445497"/>
                    <a:gd name="connsiteX0" fmla="*/ 5133 w 562935"/>
                    <a:gd name="connsiteY0" fmla="*/ 228436 h 443116"/>
                    <a:gd name="connsiteX1" fmla="*/ 1005 w 562935"/>
                    <a:gd name="connsiteY1" fmla="*/ 29210 h 443116"/>
                    <a:gd name="connsiteX2" fmla="*/ 268616 w 562935"/>
                    <a:gd name="connsiteY2" fmla="*/ 41275 h 443116"/>
                    <a:gd name="connsiteX3" fmla="*/ 555157 w 562935"/>
                    <a:gd name="connsiteY3" fmla="*/ 31591 h 443116"/>
                    <a:gd name="connsiteX4" fmla="*/ 562935 w 562935"/>
                    <a:gd name="connsiteY4" fmla="*/ 230819 h 443116"/>
                    <a:gd name="connsiteX5" fmla="*/ 562934 w 562935"/>
                    <a:gd name="connsiteY5" fmla="*/ 230819 h 443116"/>
                    <a:gd name="connsiteX6" fmla="*/ 490068 w 562935"/>
                    <a:gd name="connsiteY6" fmla="*/ 366547 h 443116"/>
                    <a:gd name="connsiteX7" fmla="*/ 274052 w 562935"/>
                    <a:gd name="connsiteY7" fmla="*/ 442587 h 443116"/>
                    <a:gd name="connsiteX8" fmla="*/ 62124 w 562935"/>
                    <a:gd name="connsiteY8" fmla="*/ 369721 h 443116"/>
                    <a:gd name="connsiteX9" fmla="*/ 5133 w 562935"/>
                    <a:gd name="connsiteY9" fmla="*/ 228436 h 443116"/>
                    <a:gd name="connsiteX0" fmla="*/ 5133 w 562935"/>
                    <a:gd name="connsiteY0" fmla="*/ 199226 h 413906"/>
                    <a:gd name="connsiteX1" fmla="*/ 1005 w 562935"/>
                    <a:gd name="connsiteY1" fmla="*/ 0 h 413906"/>
                    <a:gd name="connsiteX2" fmla="*/ 268616 w 562935"/>
                    <a:gd name="connsiteY2" fmla="*/ 12065 h 413906"/>
                    <a:gd name="connsiteX3" fmla="*/ 555157 w 562935"/>
                    <a:gd name="connsiteY3" fmla="*/ 2381 h 413906"/>
                    <a:gd name="connsiteX4" fmla="*/ 562935 w 562935"/>
                    <a:gd name="connsiteY4" fmla="*/ 201609 h 413906"/>
                    <a:gd name="connsiteX5" fmla="*/ 562934 w 562935"/>
                    <a:gd name="connsiteY5" fmla="*/ 201609 h 413906"/>
                    <a:gd name="connsiteX6" fmla="*/ 490068 w 562935"/>
                    <a:gd name="connsiteY6" fmla="*/ 337337 h 413906"/>
                    <a:gd name="connsiteX7" fmla="*/ 274052 w 562935"/>
                    <a:gd name="connsiteY7" fmla="*/ 413377 h 413906"/>
                    <a:gd name="connsiteX8" fmla="*/ 62124 w 562935"/>
                    <a:gd name="connsiteY8" fmla="*/ 340511 h 413906"/>
                    <a:gd name="connsiteX9" fmla="*/ 5133 w 562935"/>
                    <a:gd name="connsiteY9" fmla="*/ 199226 h 413906"/>
                    <a:gd name="connsiteX0" fmla="*/ 5133 w 562935"/>
                    <a:gd name="connsiteY0" fmla="*/ 199226 h 413906"/>
                    <a:gd name="connsiteX1" fmla="*/ 1005 w 562935"/>
                    <a:gd name="connsiteY1" fmla="*/ 0 h 413906"/>
                    <a:gd name="connsiteX2" fmla="*/ 280522 w 562935"/>
                    <a:gd name="connsiteY2" fmla="*/ 31115 h 413906"/>
                    <a:gd name="connsiteX3" fmla="*/ 555157 w 562935"/>
                    <a:gd name="connsiteY3" fmla="*/ 2381 h 413906"/>
                    <a:gd name="connsiteX4" fmla="*/ 562935 w 562935"/>
                    <a:gd name="connsiteY4" fmla="*/ 201609 h 413906"/>
                    <a:gd name="connsiteX5" fmla="*/ 562934 w 562935"/>
                    <a:gd name="connsiteY5" fmla="*/ 201609 h 413906"/>
                    <a:gd name="connsiteX6" fmla="*/ 490068 w 562935"/>
                    <a:gd name="connsiteY6" fmla="*/ 337337 h 413906"/>
                    <a:gd name="connsiteX7" fmla="*/ 274052 w 562935"/>
                    <a:gd name="connsiteY7" fmla="*/ 413377 h 413906"/>
                    <a:gd name="connsiteX8" fmla="*/ 62124 w 562935"/>
                    <a:gd name="connsiteY8" fmla="*/ 340511 h 413906"/>
                    <a:gd name="connsiteX9" fmla="*/ 5133 w 562935"/>
                    <a:gd name="connsiteY9" fmla="*/ 199226 h 413906"/>
                    <a:gd name="connsiteX0" fmla="*/ 0 w 564946"/>
                    <a:gd name="connsiteY0" fmla="*/ 199226 h 413906"/>
                    <a:gd name="connsiteX1" fmla="*/ 3016 w 564946"/>
                    <a:gd name="connsiteY1" fmla="*/ 0 h 413906"/>
                    <a:gd name="connsiteX2" fmla="*/ 282533 w 564946"/>
                    <a:gd name="connsiteY2" fmla="*/ 31115 h 413906"/>
                    <a:gd name="connsiteX3" fmla="*/ 557168 w 564946"/>
                    <a:gd name="connsiteY3" fmla="*/ 2381 h 413906"/>
                    <a:gd name="connsiteX4" fmla="*/ 564946 w 564946"/>
                    <a:gd name="connsiteY4" fmla="*/ 201609 h 413906"/>
                    <a:gd name="connsiteX5" fmla="*/ 564945 w 564946"/>
                    <a:gd name="connsiteY5" fmla="*/ 201609 h 413906"/>
                    <a:gd name="connsiteX6" fmla="*/ 492079 w 564946"/>
                    <a:gd name="connsiteY6" fmla="*/ 337337 h 413906"/>
                    <a:gd name="connsiteX7" fmla="*/ 276063 w 564946"/>
                    <a:gd name="connsiteY7" fmla="*/ 413377 h 413906"/>
                    <a:gd name="connsiteX8" fmla="*/ 64135 w 564946"/>
                    <a:gd name="connsiteY8" fmla="*/ 340511 h 413906"/>
                    <a:gd name="connsiteX9" fmla="*/ 0 w 564946"/>
                    <a:gd name="connsiteY9" fmla="*/ 199226 h 413906"/>
                    <a:gd name="connsiteX0" fmla="*/ 0 w 564946"/>
                    <a:gd name="connsiteY0" fmla="*/ 209385 h 424065"/>
                    <a:gd name="connsiteX1" fmla="*/ 3016 w 564946"/>
                    <a:gd name="connsiteY1" fmla="*/ 10159 h 424065"/>
                    <a:gd name="connsiteX2" fmla="*/ 282533 w 564946"/>
                    <a:gd name="connsiteY2" fmla="*/ 41274 h 424065"/>
                    <a:gd name="connsiteX3" fmla="*/ 557168 w 564946"/>
                    <a:gd name="connsiteY3" fmla="*/ 634 h 424065"/>
                    <a:gd name="connsiteX4" fmla="*/ 564946 w 564946"/>
                    <a:gd name="connsiteY4" fmla="*/ 211768 h 424065"/>
                    <a:gd name="connsiteX5" fmla="*/ 564945 w 564946"/>
                    <a:gd name="connsiteY5" fmla="*/ 211768 h 424065"/>
                    <a:gd name="connsiteX6" fmla="*/ 492079 w 564946"/>
                    <a:gd name="connsiteY6" fmla="*/ 347496 h 424065"/>
                    <a:gd name="connsiteX7" fmla="*/ 276063 w 564946"/>
                    <a:gd name="connsiteY7" fmla="*/ 423536 h 424065"/>
                    <a:gd name="connsiteX8" fmla="*/ 64135 w 564946"/>
                    <a:gd name="connsiteY8" fmla="*/ 350670 h 424065"/>
                    <a:gd name="connsiteX9" fmla="*/ 0 w 564946"/>
                    <a:gd name="connsiteY9" fmla="*/ 209385 h 424065"/>
                    <a:gd name="connsiteX0" fmla="*/ 0 w 564946"/>
                    <a:gd name="connsiteY0" fmla="*/ 265742 h 480422"/>
                    <a:gd name="connsiteX1" fmla="*/ 3016 w 564946"/>
                    <a:gd name="connsiteY1" fmla="*/ 66516 h 480422"/>
                    <a:gd name="connsiteX2" fmla="*/ 272889 w 564946"/>
                    <a:gd name="connsiteY2" fmla="*/ 0 h 480422"/>
                    <a:gd name="connsiteX3" fmla="*/ 557168 w 564946"/>
                    <a:gd name="connsiteY3" fmla="*/ 56991 h 480422"/>
                    <a:gd name="connsiteX4" fmla="*/ 564946 w 564946"/>
                    <a:gd name="connsiteY4" fmla="*/ 268125 h 480422"/>
                    <a:gd name="connsiteX5" fmla="*/ 564945 w 564946"/>
                    <a:gd name="connsiteY5" fmla="*/ 268125 h 480422"/>
                    <a:gd name="connsiteX6" fmla="*/ 492079 w 564946"/>
                    <a:gd name="connsiteY6" fmla="*/ 403853 h 480422"/>
                    <a:gd name="connsiteX7" fmla="*/ 276063 w 564946"/>
                    <a:gd name="connsiteY7" fmla="*/ 479893 h 480422"/>
                    <a:gd name="connsiteX8" fmla="*/ 64135 w 564946"/>
                    <a:gd name="connsiteY8" fmla="*/ 407027 h 480422"/>
                    <a:gd name="connsiteX9" fmla="*/ 0 w 564946"/>
                    <a:gd name="connsiteY9" fmla="*/ 265742 h 480422"/>
                    <a:gd name="connsiteX0" fmla="*/ 0 w 564946"/>
                    <a:gd name="connsiteY0" fmla="*/ 251454 h 466134"/>
                    <a:gd name="connsiteX1" fmla="*/ 3016 w 564946"/>
                    <a:gd name="connsiteY1" fmla="*/ 52228 h 466134"/>
                    <a:gd name="connsiteX2" fmla="*/ 272889 w 564946"/>
                    <a:gd name="connsiteY2" fmla="*/ 0 h 466134"/>
                    <a:gd name="connsiteX3" fmla="*/ 557168 w 564946"/>
                    <a:gd name="connsiteY3" fmla="*/ 42703 h 466134"/>
                    <a:gd name="connsiteX4" fmla="*/ 564946 w 564946"/>
                    <a:gd name="connsiteY4" fmla="*/ 253837 h 466134"/>
                    <a:gd name="connsiteX5" fmla="*/ 564945 w 564946"/>
                    <a:gd name="connsiteY5" fmla="*/ 253837 h 466134"/>
                    <a:gd name="connsiteX6" fmla="*/ 492079 w 564946"/>
                    <a:gd name="connsiteY6" fmla="*/ 389565 h 466134"/>
                    <a:gd name="connsiteX7" fmla="*/ 276063 w 564946"/>
                    <a:gd name="connsiteY7" fmla="*/ 465605 h 466134"/>
                    <a:gd name="connsiteX8" fmla="*/ 64135 w 564946"/>
                    <a:gd name="connsiteY8" fmla="*/ 392739 h 466134"/>
                    <a:gd name="connsiteX9" fmla="*/ 0 w 564946"/>
                    <a:gd name="connsiteY9" fmla="*/ 251454 h 466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64946" h="466134">
                      <a:moveTo>
                        <a:pt x="0" y="251454"/>
                      </a:moveTo>
                      <a:cubicBezTo>
                        <a:pt x="1005" y="185839"/>
                        <a:pt x="2011" y="117843"/>
                        <a:pt x="3016" y="52228"/>
                      </a:cubicBezTo>
                      <a:cubicBezTo>
                        <a:pt x="2480" y="58737"/>
                        <a:pt x="101552" y="0"/>
                        <a:pt x="272889" y="0"/>
                      </a:cubicBezTo>
                      <a:cubicBezTo>
                        <a:pt x="437876" y="0"/>
                        <a:pt x="560503" y="42069"/>
                        <a:pt x="557168" y="42703"/>
                      </a:cubicBezTo>
                      <a:lnTo>
                        <a:pt x="564946" y="253837"/>
                      </a:lnTo>
                      <a:lnTo>
                        <a:pt x="564945" y="253837"/>
                      </a:lnTo>
                      <a:cubicBezTo>
                        <a:pt x="564945" y="308318"/>
                        <a:pt x="540226" y="354270"/>
                        <a:pt x="492079" y="389565"/>
                      </a:cubicBezTo>
                      <a:cubicBezTo>
                        <a:pt x="443932" y="424860"/>
                        <a:pt x="401362" y="465076"/>
                        <a:pt x="276063" y="465605"/>
                      </a:cubicBezTo>
                      <a:cubicBezTo>
                        <a:pt x="150764" y="466134"/>
                        <a:pt x="110145" y="428431"/>
                        <a:pt x="64135" y="392739"/>
                      </a:cubicBezTo>
                      <a:cubicBezTo>
                        <a:pt x="18125" y="357047"/>
                        <a:pt x="0" y="305934"/>
                        <a:pt x="0" y="25145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3449716" y="5797550"/>
                  <a:ext cx="274320" cy="18288"/>
                </a:xfrm>
                <a:custGeom>
                  <a:avLst/>
                  <a:gdLst>
                    <a:gd name="connsiteX0" fmla="*/ 0 w 476250"/>
                    <a:gd name="connsiteY0" fmla="*/ 15478 h 108347"/>
                    <a:gd name="connsiteX1" fmla="*/ 276225 w 476250"/>
                    <a:gd name="connsiteY1" fmla="*/ 15478 h 108347"/>
                    <a:gd name="connsiteX2" fmla="*/ 476250 w 476250"/>
                    <a:gd name="connsiteY2" fmla="*/ 108347 h 108347"/>
                    <a:gd name="connsiteX0" fmla="*/ 0 w 480219"/>
                    <a:gd name="connsiteY0" fmla="*/ 15478 h 113506"/>
                    <a:gd name="connsiteX1" fmla="*/ 276225 w 480219"/>
                    <a:gd name="connsiteY1" fmla="*/ 15478 h 113506"/>
                    <a:gd name="connsiteX2" fmla="*/ 476250 w 480219"/>
                    <a:gd name="connsiteY2" fmla="*/ 108347 h 113506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9524 h 100408"/>
                    <a:gd name="connsiteX1" fmla="*/ 308279 w 475457"/>
                    <a:gd name="connsiteY1" fmla="*/ 14287 h 100408"/>
                    <a:gd name="connsiteX2" fmla="*/ 471488 w 475457"/>
                    <a:gd name="connsiteY2" fmla="*/ 95249 h 100408"/>
                    <a:gd name="connsiteX0" fmla="*/ 0 w 646408"/>
                    <a:gd name="connsiteY0" fmla="*/ 9525 h 15875"/>
                    <a:gd name="connsiteX1" fmla="*/ 308279 w 646408"/>
                    <a:gd name="connsiteY1" fmla="*/ 14288 h 15875"/>
                    <a:gd name="connsiteX2" fmla="*/ 642439 w 646408"/>
                    <a:gd name="connsiteY2" fmla="*/ 0 h 15875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23413 w 669821"/>
                    <a:gd name="connsiteY0" fmla="*/ 24607 h 31751"/>
                    <a:gd name="connsiteX1" fmla="*/ 28755 w 669821"/>
                    <a:gd name="connsiteY1" fmla="*/ 794 h 31751"/>
                    <a:gd name="connsiteX2" fmla="*/ 331692 w 669821"/>
                    <a:gd name="connsiteY2" fmla="*/ 29370 h 31751"/>
                    <a:gd name="connsiteX3" fmla="*/ 665852 w 669821"/>
                    <a:gd name="connsiteY3" fmla="*/ 15082 h 31751"/>
                    <a:gd name="connsiteX0" fmla="*/ 0 w 646408"/>
                    <a:gd name="connsiteY0" fmla="*/ 9525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414462"/>
                    <a:gd name="connsiteY0" fmla="*/ 0 h 471884"/>
                    <a:gd name="connsiteX1" fmla="*/ 308279 w 414462"/>
                    <a:gd name="connsiteY1" fmla="*/ 14288 h 471884"/>
                    <a:gd name="connsiteX2" fmla="*/ 407382 w 414462"/>
                    <a:gd name="connsiteY2" fmla="*/ 466725 h 471884"/>
                    <a:gd name="connsiteX0" fmla="*/ 299164 w 713626"/>
                    <a:gd name="connsiteY0" fmla="*/ 0 h 466725"/>
                    <a:gd name="connsiteX1" fmla="*/ 607443 w 713626"/>
                    <a:gd name="connsiteY1" fmla="*/ 14288 h 466725"/>
                    <a:gd name="connsiteX2" fmla="*/ 706546 w 713626"/>
                    <a:gd name="connsiteY2" fmla="*/ 466725 h 466725"/>
                    <a:gd name="connsiteX0" fmla="*/ 0 w 743942"/>
                    <a:gd name="connsiteY0" fmla="*/ 113903 h 144860"/>
                    <a:gd name="connsiteX1" fmla="*/ 308279 w 743942"/>
                    <a:gd name="connsiteY1" fmla="*/ 128191 h 144860"/>
                    <a:gd name="connsiteX2" fmla="*/ 743942 w 743942"/>
                    <a:gd name="connsiteY2" fmla="*/ 144860 h 144860"/>
                    <a:gd name="connsiteX0" fmla="*/ 0 w 743942"/>
                    <a:gd name="connsiteY0" fmla="*/ 0 h 33734"/>
                    <a:gd name="connsiteX1" fmla="*/ 308279 w 743942"/>
                    <a:gd name="connsiteY1" fmla="*/ 14288 h 33734"/>
                    <a:gd name="connsiteX2" fmla="*/ 743942 w 743942"/>
                    <a:gd name="connsiteY2" fmla="*/ 30957 h 33734"/>
                    <a:gd name="connsiteX0" fmla="*/ 0 w 674491"/>
                    <a:gd name="connsiteY0" fmla="*/ 0 h 15875"/>
                    <a:gd name="connsiteX1" fmla="*/ 308279 w 674491"/>
                    <a:gd name="connsiteY1" fmla="*/ 14288 h 15875"/>
                    <a:gd name="connsiteX2" fmla="*/ 674491 w 674491"/>
                    <a:gd name="connsiteY2" fmla="*/ 7144 h 15875"/>
                    <a:gd name="connsiteX0" fmla="*/ 0 w 674491"/>
                    <a:gd name="connsiteY0" fmla="*/ 0 h 7144"/>
                    <a:gd name="connsiteX1" fmla="*/ 674491 w 674491"/>
                    <a:gd name="connsiteY1" fmla="*/ 7144 h 7144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7386"/>
                    <a:gd name="connsiteY0" fmla="*/ 0 h 36666"/>
                    <a:gd name="connsiteX1" fmla="*/ 7386 w 7386"/>
                    <a:gd name="connsiteY1" fmla="*/ 0 h 36666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9091"/>
                    <a:gd name="connsiteX1" fmla="*/ 10858 w 10858"/>
                    <a:gd name="connsiteY1" fmla="*/ 0 h 9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858" h="9091">
                      <a:moveTo>
                        <a:pt x="0" y="0"/>
                      </a:moveTo>
                      <a:cubicBezTo>
                        <a:pt x="5478" y="9091"/>
                        <a:pt x="5488" y="9091"/>
                        <a:pt x="10858" y="0"/>
                      </a:cubicBezTo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3449716" y="5759449"/>
                  <a:ext cx="274320" cy="18288"/>
                </a:xfrm>
                <a:custGeom>
                  <a:avLst/>
                  <a:gdLst>
                    <a:gd name="connsiteX0" fmla="*/ 0 w 476250"/>
                    <a:gd name="connsiteY0" fmla="*/ 15478 h 108347"/>
                    <a:gd name="connsiteX1" fmla="*/ 276225 w 476250"/>
                    <a:gd name="connsiteY1" fmla="*/ 15478 h 108347"/>
                    <a:gd name="connsiteX2" fmla="*/ 476250 w 476250"/>
                    <a:gd name="connsiteY2" fmla="*/ 108347 h 108347"/>
                    <a:gd name="connsiteX0" fmla="*/ 0 w 480219"/>
                    <a:gd name="connsiteY0" fmla="*/ 15478 h 113506"/>
                    <a:gd name="connsiteX1" fmla="*/ 276225 w 480219"/>
                    <a:gd name="connsiteY1" fmla="*/ 15478 h 113506"/>
                    <a:gd name="connsiteX2" fmla="*/ 476250 w 480219"/>
                    <a:gd name="connsiteY2" fmla="*/ 108347 h 113506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9524 h 100408"/>
                    <a:gd name="connsiteX1" fmla="*/ 308279 w 475457"/>
                    <a:gd name="connsiteY1" fmla="*/ 14287 h 100408"/>
                    <a:gd name="connsiteX2" fmla="*/ 471488 w 475457"/>
                    <a:gd name="connsiteY2" fmla="*/ 95249 h 100408"/>
                    <a:gd name="connsiteX0" fmla="*/ 0 w 646408"/>
                    <a:gd name="connsiteY0" fmla="*/ 9525 h 15875"/>
                    <a:gd name="connsiteX1" fmla="*/ 308279 w 646408"/>
                    <a:gd name="connsiteY1" fmla="*/ 14288 h 15875"/>
                    <a:gd name="connsiteX2" fmla="*/ 642439 w 646408"/>
                    <a:gd name="connsiteY2" fmla="*/ 0 h 15875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23413 w 669821"/>
                    <a:gd name="connsiteY0" fmla="*/ 24607 h 31751"/>
                    <a:gd name="connsiteX1" fmla="*/ 28755 w 669821"/>
                    <a:gd name="connsiteY1" fmla="*/ 794 h 31751"/>
                    <a:gd name="connsiteX2" fmla="*/ 331692 w 669821"/>
                    <a:gd name="connsiteY2" fmla="*/ 29370 h 31751"/>
                    <a:gd name="connsiteX3" fmla="*/ 665852 w 669821"/>
                    <a:gd name="connsiteY3" fmla="*/ 15082 h 31751"/>
                    <a:gd name="connsiteX0" fmla="*/ 0 w 646408"/>
                    <a:gd name="connsiteY0" fmla="*/ 9525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414462"/>
                    <a:gd name="connsiteY0" fmla="*/ 0 h 471884"/>
                    <a:gd name="connsiteX1" fmla="*/ 308279 w 414462"/>
                    <a:gd name="connsiteY1" fmla="*/ 14288 h 471884"/>
                    <a:gd name="connsiteX2" fmla="*/ 407382 w 414462"/>
                    <a:gd name="connsiteY2" fmla="*/ 466725 h 471884"/>
                    <a:gd name="connsiteX0" fmla="*/ 299164 w 713626"/>
                    <a:gd name="connsiteY0" fmla="*/ 0 h 466725"/>
                    <a:gd name="connsiteX1" fmla="*/ 607443 w 713626"/>
                    <a:gd name="connsiteY1" fmla="*/ 14288 h 466725"/>
                    <a:gd name="connsiteX2" fmla="*/ 706546 w 713626"/>
                    <a:gd name="connsiteY2" fmla="*/ 466725 h 466725"/>
                    <a:gd name="connsiteX0" fmla="*/ 0 w 743942"/>
                    <a:gd name="connsiteY0" fmla="*/ 113903 h 144860"/>
                    <a:gd name="connsiteX1" fmla="*/ 308279 w 743942"/>
                    <a:gd name="connsiteY1" fmla="*/ 128191 h 144860"/>
                    <a:gd name="connsiteX2" fmla="*/ 743942 w 743942"/>
                    <a:gd name="connsiteY2" fmla="*/ 144860 h 144860"/>
                    <a:gd name="connsiteX0" fmla="*/ 0 w 743942"/>
                    <a:gd name="connsiteY0" fmla="*/ 0 h 33734"/>
                    <a:gd name="connsiteX1" fmla="*/ 308279 w 743942"/>
                    <a:gd name="connsiteY1" fmla="*/ 14288 h 33734"/>
                    <a:gd name="connsiteX2" fmla="*/ 743942 w 743942"/>
                    <a:gd name="connsiteY2" fmla="*/ 30957 h 33734"/>
                    <a:gd name="connsiteX0" fmla="*/ 0 w 674491"/>
                    <a:gd name="connsiteY0" fmla="*/ 0 h 15875"/>
                    <a:gd name="connsiteX1" fmla="*/ 308279 w 674491"/>
                    <a:gd name="connsiteY1" fmla="*/ 14288 h 15875"/>
                    <a:gd name="connsiteX2" fmla="*/ 674491 w 674491"/>
                    <a:gd name="connsiteY2" fmla="*/ 7144 h 15875"/>
                    <a:gd name="connsiteX0" fmla="*/ 0 w 674491"/>
                    <a:gd name="connsiteY0" fmla="*/ 0 h 7144"/>
                    <a:gd name="connsiteX1" fmla="*/ 674491 w 674491"/>
                    <a:gd name="connsiteY1" fmla="*/ 7144 h 7144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7386"/>
                    <a:gd name="connsiteY0" fmla="*/ 0 h 36666"/>
                    <a:gd name="connsiteX1" fmla="*/ 7386 w 7386"/>
                    <a:gd name="connsiteY1" fmla="*/ 0 h 36666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9091"/>
                    <a:gd name="connsiteX1" fmla="*/ 10858 w 10858"/>
                    <a:gd name="connsiteY1" fmla="*/ 0 h 9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858" h="9091">
                      <a:moveTo>
                        <a:pt x="0" y="0"/>
                      </a:moveTo>
                      <a:cubicBezTo>
                        <a:pt x="5478" y="9091"/>
                        <a:pt x="5488" y="9091"/>
                        <a:pt x="10858" y="0"/>
                      </a:cubicBezTo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449716" y="5721349"/>
                  <a:ext cx="274320" cy="18288"/>
                </a:xfrm>
                <a:custGeom>
                  <a:avLst/>
                  <a:gdLst>
                    <a:gd name="connsiteX0" fmla="*/ 0 w 476250"/>
                    <a:gd name="connsiteY0" fmla="*/ 15478 h 108347"/>
                    <a:gd name="connsiteX1" fmla="*/ 276225 w 476250"/>
                    <a:gd name="connsiteY1" fmla="*/ 15478 h 108347"/>
                    <a:gd name="connsiteX2" fmla="*/ 476250 w 476250"/>
                    <a:gd name="connsiteY2" fmla="*/ 108347 h 108347"/>
                    <a:gd name="connsiteX0" fmla="*/ 0 w 480219"/>
                    <a:gd name="connsiteY0" fmla="*/ 15478 h 113506"/>
                    <a:gd name="connsiteX1" fmla="*/ 276225 w 480219"/>
                    <a:gd name="connsiteY1" fmla="*/ 15478 h 113506"/>
                    <a:gd name="connsiteX2" fmla="*/ 476250 w 480219"/>
                    <a:gd name="connsiteY2" fmla="*/ 108347 h 113506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9524 h 100408"/>
                    <a:gd name="connsiteX1" fmla="*/ 308279 w 475457"/>
                    <a:gd name="connsiteY1" fmla="*/ 14287 h 100408"/>
                    <a:gd name="connsiteX2" fmla="*/ 471488 w 475457"/>
                    <a:gd name="connsiteY2" fmla="*/ 95249 h 100408"/>
                    <a:gd name="connsiteX0" fmla="*/ 0 w 646408"/>
                    <a:gd name="connsiteY0" fmla="*/ 9525 h 15875"/>
                    <a:gd name="connsiteX1" fmla="*/ 308279 w 646408"/>
                    <a:gd name="connsiteY1" fmla="*/ 14288 h 15875"/>
                    <a:gd name="connsiteX2" fmla="*/ 642439 w 646408"/>
                    <a:gd name="connsiteY2" fmla="*/ 0 h 15875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23413 w 669821"/>
                    <a:gd name="connsiteY0" fmla="*/ 24607 h 31751"/>
                    <a:gd name="connsiteX1" fmla="*/ 28755 w 669821"/>
                    <a:gd name="connsiteY1" fmla="*/ 794 h 31751"/>
                    <a:gd name="connsiteX2" fmla="*/ 331692 w 669821"/>
                    <a:gd name="connsiteY2" fmla="*/ 29370 h 31751"/>
                    <a:gd name="connsiteX3" fmla="*/ 665852 w 669821"/>
                    <a:gd name="connsiteY3" fmla="*/ 15082 h 31751"/>
                    <a:gd name="connsiteX0" fmla="*/ 0 w 646408"/>
                    <a:gd name="connsiteY0" fmla="*/ 9525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414462"/>
                    <a:gd name="connsiteY0" fmla="*/ 0 h 471884"/>
                    <a:gd name="connsiteX1" fmla="*/ 308279 w 414462"/>
                    <a:gd name="connsiteY1" fmla="*/ 14288 h 471884"/>
                    <a:gd name="connsiteX2" fmla="*/ 407382 w 414462"/>
                    <a:gd name="connsiteY2" fmla="*/ 466725 h 471884"/>
                    <a:gd name="connsiteX0" fmla="*/ 299164 w 713626"/>
                    <a:gd name="connsiteY0" fmla="*/ 0 h 466725"/>
                    <a:gd name="connsiteX1" fmla="*/ 607443 w 713626"/>
                    <a:gd name="connsiteY1" fmla="*/ 14288 h 466725"/>
                    <a:gd name="connsiteX2" fmla="*/ 706546 w 713626"/>
                    <a:gd name="connsiteY2" fmla="*/ 466725 h 466725"/>
                    <a:gd name="connsiteX0" fmla="*/ 0 w 743942"/>
                    <a:gd name="connsiteY0" fmla="*/ 113903 h 144860"/>
                    <a:gd name="connsiteX1" fmla="*/ 308279 w 743942"/>
                    <a:gd name="connsiteY1" fmla="*/ 128191 h 144860"/>
                    <a:gd name="connsiteX2" fmla="*/ 743942 w 743942"/>
                    <a:gd name="connsiteY2" fmla="*/ 144860 h 144860"/>
                    <a:gd name="connsiteX0" fmla="*/ 0 w 743942"/>
                    <a:gd name="connsiteY0" fmla="*/ 0 h 33734"/>
                    <a:gd name="connsiteX1" fmla="*/ 308279 w 743942"/>
                    <a:gd name="connsiteY1" fmla="*/ 14288 h 33734"/>
                    <a:gd name="connsiteX2" fmla="*/ 743942 w 743942"/>
                    <a:gd name="connsiteY2" fmla="*/ 30957 h 33734"/>
                    <a:gd name="connsiteX0" fmla="*/ 0 w 674491"/>
                    <a:gd name="connsiteY0" fmla="*/ 0 h 15875"/>
                    <a:gd name="connsiteX1" fmla="*/ 308279 w 674491"/>
                    <a:gd name="connsiteY1" fmla="*/ 14288 h 15875"/>
                    <a:gd name="connsiteX2" fmla="*/ 674491 w 674491"/>
                    <a:gd name="connsiteY2" fmla="*/ 7144 h 15875"/>
                    <a:gd name="connsiteX0" fmla="*/ 0 w 674491"/>
                    <a:gd name="connsiteY0" fmla="*/ 0 h 7144"/>
                    <a:gd name="connsiteX1" fmla="*/ 674491 w 674491"/>
                    <a:gd name="connsiteY1" fmla="*/ 7144 h 7144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7386"/>
                    <a:gd name="connsiteY0" fmla="*/ 0 h 36666"/>
                    <a:gd name="connsiteX1" fmla="*/ 7386 w 7386"/>
                    <a:gd name="connsiteY1" fmla="*/ 0 h 36666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9091"/>
                    <a:gd name="connsiteX1" fmla="*/ 10858 w 10858"/>
                    <a:gd name="connsiteY1" fmla="*/ 0 h 9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858" h="9091">
                      <a:moveTo>
                        <a:pt x="0" y="0"/>
                      </a:moveTo>
                      <a:cubicBezTo>
                        <a:pt x="5478" y="9091"/>
                        <a:pt x="5488" y="9091"/>
                        <a:pt x="10858" y="0"/>
                      </a:cubicBezTo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>
                  <a:off x="3449716" y="5683249"/>
                  <a:ext cx="274320" cy="18288"/>
                </a:xfrm>
                <a:custGeom>
                  <a:avLst/>
                  <a:gdLst>
                    <a:gd name="connsiteX0" fmla="*/ 0 w 476250"/>
                    <a:gd name="connsiteY0" fmla="*/ 15478 h 108347"/>
                    <a:gd name="connsiteX1" fmla="*/ 276225 w 476250"/>
                    <a:gd name="connsiteY1" fmla="*/ 15478 h 108347"/>
                    <a:gd name="connsiteX2" fmla="*/ 476250 w 476250"/>
                    <a:gd name="connsiteY2" fmla="*/ 108347 h 108347"/>
                    <a:gd name="connsiteX0" fmla="*/ 0 w 480219"/>
                    <a:gd name="connsiteY0" fmla="*/ 15478 h 113506"/>
                    <a:gd name="connsiteX1" fmla="*/ 276225 w 480219"/>
                    <a:gd name="connsiteY1" fmla="*/ 15478 h 113506"/>
                    <a:gd name="connsiteX2" fmla="*/ 476250 w 480219"/>
                    <a:gd name="connsiteY2" fmla="*/ 108347 h 113506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9524 h 100408"/>
                    <a:gd name="connsiteX1" fmla="*/ 308279 w 475457"/>
                    <a:gd name="connsiteY1" fmla="*/ 14287 h 100408"/>
                    <a:gd name="connsiteX2" fmla="*/ 471488 w 475457"/>
                    <a:gd name="connsiteY2" fmla="*/ 95249 h 100408"/>
                    <a:gd name="connsiteX0" fmla="*/ 0 w 646408"/>
                    <a:gd name="connsiteY0" fmla="*/ 9525 h 15875"/>
                    <a:gd name="connsiteX1" fmla="*/ 308279 w 646408"/>
                    <a:gd name="connsiteY1" fmla="*/ 14288 h 15875"/>
                    <a:gd name="connsiteX2" fmla="*/ 642439 w 646408"/>
                    <a:gd name="connsiteY2" fmla="*/ 0 h 15875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23413 w 669821"/>
                    <a:gd name="connsiteY0" fmla="*/ 24607 h 31751"/>
                    <a:gd name="connsiteX1" fmla="*/ 28755 w 669821"/>
                    <a:gd name="connsiteY1" fmla="*/ 794 h 31751"/>
                    <a:gd name="connsiteX2" fmla="*/ 331692 w 669821"/>
                    <a:gd name="connsiteY2" fmla="*/ 29370 h 31751"/>
                    <a:gd name="connsiteX3" fmla="*/ 665852 w 669821"/>
                    <a:gd name="connsiteY3" fmla="*/ 15082 h 31751"/>
                    <a:gd name="connsiteX0" fmla="*/ 0 w 646408"/>
                    <a:gd name="connsiteY0" fmla="*/ 9525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414462"/>
                    <a:gd name="connsiteY0" fmla="*/ 0 h 471884"/>
                    <a:gd name="connsiteX1" fmla="*/ 308279 w 414462"/>
                    <a:gd name="connsiteY1" fmla="*/ 14288 h 471884"/>
                    <a:gd name="connsiteX2" fmla="*/ 407382 w 414462"/>
                    <a:gd name="connsiteY2" fmla="*/ 466725 h 471884"/>
                    <a:gd name="connsiteX0" fmla="*/ 299164 w 713626"/>
                    <a:gd name="connsiteY0" fmla="*/ 0 h 466725"/>
                    <a:gd name="connsiteX1" fmla="*/ 607443 w 713626"/>
                    <a:gd name="connsiteY1" fmla="*/ 14288 h 466725"/>
                    <a:gd name="connsiteX2" fmla="*/ 706546 w 713626"/>
                    <a:gd name="connsiteY2" fmla="*/ 466725 h 466725"/>
                    <a:gd name="connsiteX0" fmla="*/ 0 w 743942"/>
                    <a:gd name="connsiteY0" fmla="*/ 113903 h 144860"/>
                    <a:gd name="connsiteX1" fmla="*/ 308279 w 743942"/>
                    <a:gd name="connsiteY1" fmla="*/ 128191 h 144860"/>
                    <a:gd name="connsiteX2" fmla="*/ 743942 w 743942"/>
                    <a:gd name="connsiteY2" fmla="*/ 144860 h 144860"/>
                    <a:gd name="connsiteX0" fmla="*/ 0 w 743942"/>
                    <a:gd name="connsiteY0" fmla="*/ 0 h 33734"/>
                    <a:gd name="connsiteX1" fmla="*/ 308279 w 743942"/>
                    <a:gd name="connsiteY1" fmla="*/ 14288 h 33734"/>
                    <a:gd name="connsiteX2" fmla="*/ 743942 w 743942"/>
                    <a:gd name="connsiteY2" fmla="*/ 30957 h 33734"/>
                    <a:gd name="connsiteX0" fmla="*/ 0 w 674491"/>
                    <a:gd name="connsiteY0" fmla="*/ 0 h 15875"/>
                    <a:gd name="connsiteX1" fmla="*/ 308279 w 674491"/>
                    <a:gd name="connsiteY1" fmla="*/ 14288 h 15875"/>
                    <a:gd name="connsiteX2" fmla="*/ 674491 w 674491"/>
                    <a:gd name="connsiteY2" fmla="*/ 7144 h 15875"/>
                    <a:gd name="connsiteX0" fmla="*/ 0 w 674491"/>
                    <a:gd name="connsiteY0" fmla="*/ 0 h 7144"/>
                    <a:gd name="connsiteX1" fmla="*/ 674491 w 674491"/>
                    <a:gd name="connsiteY1" fmla="*/ 7144 h 7144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7386"/>
                    <a:gd name="connsiteY0" fmla="*/ 0 h 36666"/>
                    <a:gd name="connsiteX1" fmla="*/ 7386 w 7386"/>
                    <a:gd name="connsiteY1" fmla="*/ 0 h 36666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9091"/>
                    <a:gd name="connsiteX1" fmla="*/ 10858 w 10858"/>
                    <a:gd name="connsiteY1" fmla="*/ 0 h 9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858" h="9091">
                      <a:moveTo>
                        <a:pt x="0" y="0"/>
                      </a:moveTo>
                      <a:cubicBezTo>
                        <a:pt x="5478" y="9091"/>
                        <a:pt x="5488" y="9091"/>
                        <a:pt x="10858" y="0"/>
                      </a:cubicBezTo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3495436" y="5857082"/>
                  <a:ext cx="182880" cy="9144"/>
                </a:xfrm>
                <a:custGeom>
                  <a:avLst/>
                  <a:gdLst>
                    <a:gd name="connsiteX0" fmla="*/ 0 w 476250"/>
                    <a:gd name="connsiteY0" fmla="*/ 15478 h 108347"/>
                    <a:gd name="connsiteX1" fmla="*/ 276225 w 476250"/>
                    <a:gd name="connsiteY1" fmla="*/ 15478 h 108347"/>
                    <a:gd name="connsiteX2" fmla="*/ 476250 w 476250"/>
                    <a:gd name="connsiteY2" fmla="*/ 108347 h 108347"/>
                    <a:gd name="connsiteX0" fmla="*/ 0 w 480219"/>
                    <a:gd name="connsiteY0" fmla="*/ 15478 h 113506"/>
                    <a:gd name="connsiteX1" fmla="*/ 276225 w 480219"/>
                    <a:gd name="connsiteY1" fmla="*/ 15478 h 113506"/>
                    <a:gd name="connsiteX2" fmla="*/ 476250 w 480219"/>
                    <a:gd name="connsiteY2" fmla="*/ 108347 h 113506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14287 h 105171"/>
                    <a:gd name="connsiteX1" fmla="*/ 276225 w 475457"/>
                    <a:gd name="connsiteY1" fmla="*/ 14287 h 105171"/>
                    <a:gd name="connsiteX2" fmla="*/ 471488 w 475457"/>
                    <a:gd name="connsiteY2" fmla="*/ 100012 h 105171"/>
                    <a:gd name="connsiteX0" fmla="*/ 0 w 475457"/>
                    <a:gd name="connsiteY0" fmla="*/ 9524 h 100408"/>
                    <a:gd name="connsiteX1" fmla="*/ 308279 w 475457"/>
                    <a:gd name="connsiteY1" fmla="*/ 14287 h 100408"/>
                    <a:gd name="connsiteX2" fmla="*/ 471488 w 475457"/>
                    <a:gd name="connsiteY2" fmla="*/ 95249 h 100408"/>
                    <a:gd name="connsiteX0" fmla="*/ 0 w 646408"/>
                    <a:gd name="connsiteY0" fmla="*/ 9525 h 15875"/>
                    <a:gd name="connsiteX1" fmla="*/ 308279 w 646408"/>
                    <a:gd name="connsiteY1" fmla="*/ 14288 h 15875"/>
                    <a:gd name="connsiteX2" fmla="*/ 642439 w 646408"/>
                    <a:gd name="connsiteY2" fmla="*/ 0 h 15875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46038 w 692446"/>
                    <a:gd name="connsiteY0" fmla="*/ 24607 h 31751"/>
                    <a:gd name="connsiteX1" fmla="*/ 51380 w 692446"/>
                    <a:gd name="connsiteY1" fmla="*/ 794 h 31751"/>
                    <a:gd name="connsiteX2" fmla="*/ 354317 w 692446"/>
                    <a:gd name="connsiteY2" fmla="*/ 29370 h 31751"/>
                    <a:gd name="connsiteX3" fmla="*/ 688477 w 692446"/>
                    <a:gd name="connsiteY3" fmla="*/ 15082 h 31751"/>
                    <a:gd name="connsiteX0" fmla="*/ 23413 w 669821"/>
                    <a:gd name="connsiteY0" fmla="*/ 24607 h 31751"/>
                    <a:gd name="connsiteX1" fmla="*/ 28755 w 669821"/>
                    <a:gd name="connsiteY1" fmla="*/ 794 h 31751"/>
                    <a:gd name="connsiteX2" fmla="*/ 331692 w 669821"/>
                    <a:gd name="connsiteY2" fmla="*/ 29370 h 31751"/>
                    <a:gd name="connsiteX3" fmla="*/ 665852 w 669821"/>
                    <a:gd name="connsiteY3" fmla="*/ 15082 h 31751"/>
                    <a:gd name="connsiteX0" fmla="*/ 0 w 646408"/>
                    <a:gd name="connsiteY0" fmla="*/ 9525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646408"/>
                    <a:gd name="connsiteY0" fmla="*/ 0 h 16669"/>
                    <a:gd name="connsiteX1" fmla="*/ 308279 w 646408"/>
                    <a:gd name="connsiteY1" fmla="*/ 14288 h 16669"/>
                    <a:gd name="connsiteX2" fmla="*/ 642439 w 646408"/>
                    <a:gd name="connsiteY2" fmla="*/ 0 h 16669"/>
                    <a:gd name="connsiteX0" fmla="*/ 0 w 414462"/>
                    <a:gd name="connsiteY0" fmla="*/ 0 h 471884"/>
                    <a:gd name="connsiteX1" fmla="*/ 308279 w 414462"/>
                    <a:gd name="connsiteY1" fmla="*/ 14288 h 471884"/>
                    <a:gd name="connsiteX2" fmla="*/ 407382 w 414462"/>
                    <a:gd name="connsiteY2" fmla="*/ 466725 h 471884"/>
                    <a:gd name="connsiteX0" fmla="*/ 299164 w 713626"/>
                    <a:gd name="connsiteY0" fmla="*/ 0 h 466725"/>
                    <a:gd name="connsiteX1" fmla="*/ 607443 w 713626"/>
                    <a:gd name="connsiteY1" fmla="*/ 14288 h 466725"/>
                    <a:gd name="connsiteX2" fmla="*/ 706546 w 713626"/>
                    <a:gd name="connsiteY2" fmla="*/ 466725 h 466725"/>
                    <a:gd name="connsiteX0" fmla="*/ 0 w 743942"/>
                    <a:gd name="connsiteY0" fmla="*/ 113903 h 144860"/>
                    <a:gd name="connsiteX1" fmla="*/ 308279 w 743942"/>
                    <a:gd name="connsiteY1" fmla="*/ 128191 h 144860"/>
                    <a:gd name="connsiteX2" fmla="*/ 743942 w 743942"/>
                    <a:gd name="connsiteY2" fmla="*/ 144860 h 144860"/>
                    <a:gd name="connsiteX0" fmla="*/ 0 w 743942"/>
                    <a:gd name="connsiteY0" fmla="*/ 0 h 33734"/>
                    <a:gd name="connsiteX1" fmla="*/ 308279 w 743942"/>
                    <a:gd name="connsiteY1" fmla="*/ 14288 h 33734"/>
                    <a:gd name="connsiteX2" fmla="*/ 743942 w 743942"/>
                    <a:gd name="connsiteY2" fmla="*/ 30957 h 33734"/>
                    <a:gd name="connsiteX0" fmla="*/ 0 w 674491"/>
                    <a:gd name="connsiteY0" fmla="*/ 0 h 15875"/>
                    <a:gd name="connsiteX1" fmla="*/ 308279 w 674491"/>
                    <a:gd name="connsiteY1" fmla="*/ 14288 h 15875"/>
                    <a:gd name="connsiteX2" fmla="*/ 674491 w 674491"/>
                    <a:gd name="connsiteY2" fmla="*/ 7144 h 15875"/>
                    <a:gd name="connsiteX0" fmla="*/ 0 w 674491"/>
                    <a:gd name="connsiteY0" fmla="*/ 0 h 7144"/>
                    <a:gd name="connsiteX1" fmla="*/ 674491 w 674491"/>
                    <a:gd name="connsiteY1" fmla="*/ 7144 h 7144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10000"/>
                    <a:gd name="connsiteY0" fmla="*/ 0 h 46666"/>
                    <a:gd name="connsiteX1" fmla="*/ 10000 w 10000"/>
                    <a:gd name="connsiteY1" fmla="*/ 10000 h 46666"/>
                    <a:gd name="connsiteX0" fmla="*/ 0 w 7386"/>
                    <a:gd name="connsiteY0" fmla="*/ 0 h 36666"/>
                    <a:gd name="connsiteX1" fmla="*/ 7386 w 7386"/>
                    <a:gd name="connsiteY1" fmla="*/ 0 h 36666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10000"/>
                    <a:gd name="connsiteX1" fmla="*/ 10858 w 10858"/>
                    <a:gd name="connsiteY1" fmla="*/ 0 h 10000"/>
                    <a:gd name="connsiteX0" fmla="*/ 0 w 10858"/>
                    <a:gd name="connsiteY0" fmla="*/ 0 h 9091"/>
                    <a:gd name="connsiteX1" fmla="*/ 10858 w 10858"/>
                    <a:gd name="connsiteY1" fmla="*/ 0 h 9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858" h="9091">
                      <a:moveTo>
                        <a:pt x="0" y="0"/>
                      </a:moveTo>
                      <a:cubicBezTo>
                        <a:pt x="5478" y="9091"/>
                        <a:pt x="5488" y="9091"/>
                        <a:pt x="10858" y="0"/>
                      </a:cubicBezTo>
                    </a:path>
                  </a:pathLst>
                </a:cu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2" name="Oval 131"/>
              <p:cNvSpPr/>
              <p:nvPr/>
            </p:nvSpPr>
            <p:spPr bwMode="auto">
              <a:xfrm>
                <a:off x="3665296" y="2543506"/>
                <a:ext cx="167793" cy="167793"/>
              </a:xfrm>
              <a:prstGeom prst="ellipse">
                <a:avLst/>
              </a:prstGeom>
              <a:no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>
                <a:off x="3607578" y="2786569"/>
                <a:ext cx="115436" cy="115436"/>
              </a:xfrm>
              <a:prstGeom prst="ellipse">
                <a:avLst/>
              </a:prstGeom>
              <a:no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  <a:latin typeface="+mn-lt"/>
                </a:endParaRPr>
              </a:p>
            </p:txBody>
          </p:sp>
        </p:grpSp>
      </p:grpSp>
      <p:grpSp>
        <p:nvGrpSpPr>
          <p:cNvPr id="10247" name="Group 10246"/>
          <p:cNvGrpSpPr/>
          <p:nvPr/>
        </p:nvGrpSpPr>
        <p:grpSpPr>
          <a:xfrm>
            <a:off x="823409" y="1465594"/>
            <a:ext cx="2149262" cy="2337332"/>
            <a:chOff x="914783" y="1348430"/>
            <a:chExt cx="2149262" cy="2337332"/>
          </a:xfrm>
          <a:solidFill>
            <a:srgbClr val="FFCC00"/>
          </a:solidFill>
        </p:grpSpPr>
        <p:grpSp>
          <p:nvGrpSpPr>
            <p:cNvPr id="10241" name="Group 10240"/>
            <p:cNvGrpSpPr/>
            <p:nvPr/>
          </p:nvGrpSpPr>
          <p:grpSpPr>
            <a:xfrm>
              <a:off x="1402435" y="1348430"/>
              <a:ext cx="1173956" cy="1180454"/>
              <a:chOff x="869155" y="1394008"/>
              <a:chExt cx="1173956" cy="1180454"/>
            </a:xfrm>
            <a:grpFill/>
          </p:grpSpPr>
          <p:sp>
            <p:nvSpPr>
              <p:cNvPr id="159" name="Isosceles Triangle 158"/>
              <p:cNvSpPr/>
              <p:nvPr/>
            </p:nvSpPr>
            <p:spPr bwMode="auto">
              <a:xfrm>
                <a:off x="1227533" y="2063615"/>
                <a:ext cx="457200" cy="510847"/>
              </a:xfrm>
              <a:custGeom>
                <a:avLst/>
                <a:gdLst>
                  <a:gd name="connsiteX0" fmla="*/ 0 w 457200"/>
                  <a:gd name="connsiteY0" fmla="*/ 510847 h 510847"/>
                  <a:gd name="connsiteX1" fmla="*/ 228600 w 457200"/>
                  <a:gd name="connsiteY1" fmla="*/ 0 h 510847"/>
                  <a:gd name="connsiteX2" fmla="*/ 457200 w 457200"/>
                  <a:gd name="connsiteY2" fmla="*/ 510847 h 510847"/>
                  <a:gd name="connsiteX3" fmla="*/ 0 w 457200"/>
                  <a:gd name="connsiteY3" fmla="*/ 510847 h 510847"/>
                  <a:gd name="connsiteX0" fmla="*/ 0 w 457200"/>
                  <a:gd name="connsiteY0" fmla="*/ 510847 h 510847"/>
                  <a:gd name="connsiteX1" fmla="*/ 228600 w 457200"/>
                  <a:gd name="connsiteY1" fmla="*/ 0 h 510847"/>
                  <a:gd name="connsiteX2" fmla="*/ 457200 w 457200"/>
                  <a:gd name="connsiteY2" fmla="*/ 510847 h 510847"/>
                  <a:gd name="connsiteX3" fmla="*/ 0 w 457200"/>
                  <a:gd name="connsiteY3" fmla="*/ 510847 h 510847"/>
                  <a:gd name="connsiteX0" fmla="*/ 0 w 457200"/>
                  <a:gd name="connsiteY0" fmla="*/ 510847 h 510847"/>
                  <a:gd name="connsiteX1" fmla="*/ 228600 w 457200"/>
                  <a:gd name="connsiteY1" fmla="*/ 0 h 510847"/>
                  <a:gd name="connsiteX2" fmla="*/ 457200 w 457200"/>
                  <a:gd name="connsiteY2" fmla="*/ 510847 h 510847"/>
                  <a:gd name="connsiteX3" fmla="*/ 0 w 457200"/>
                  <a:gd name="connsiteY3" fmla="*/ 510847 h 510847"/>
                  <a:gd name="connsiteX0" fmla="*/ 0 w 457200"/>
                  <a:gd name="connsiteY0" fmla="*/ 510847 h 510847"/>
                  <a:gd name="connsiteX1" fmla="*/ 228600 w 457200"/>
                  <a:gd name="connsiteY1" fmla="*/ 0 h 510847"/>
                  <a:gd name="connsiteX2" fmla="*/ 457200 w 457200"/>
                  <a:gd name="connsiteY2" fmla="*/ 510847 h 510847"/>
                  <a:gd name="connsiteX3" fmla="*/ 0 w 457200"/>
                  <a:gd name="connsiteY3" fmla="*/ 510847 h 510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200" h="510847">
                    <a:moveTo>
                      <a:pt x="0" y="510847"/>
                    </a:moveTo>
                    <a:cubicBezTo>
                      <a:pt x="76200" y="340565"/>
                      <a:pt x="230981" y="306013"/>
                      <a:pt x="228600" y="0"/>
                    </a:cubicBezTo>
                    <a:cubicBezTo>
                      <a:pt x="235743" y="306013"/>
                      <a:pt x="381000" y="340565"/>
                      <a:pt x="457200" y="510847"/>
                    </a:cubicBezTo>
                    <a:lnTo>
                      <a:pt x="0" y="510847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2" name="Rounded Rectangle 161"/>
              <p:cNvSpPr/>
              <p:nvPr/>
            </p:nvSpPr>
            <p:spPr bwMode="auto">
              <a:xfrm>
                <a:off x="1368741" y="2210828"/>
                <a:ext cx="174784" cy="148344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7" name="Rounded Rectangle 156"/>
              <p:cNvSpPr/>
              <p:nvPr/>
            </p:nvSpPr>
            <p:spPr bwMode="auto">
              <a:xfrm>
                <a:off x="1335577" y="2172949"/>
                <a:ext cx="241112" cy="148344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0240" name="Group 10239"/>
              <p:cNvGrpSpPr/>
              <p:nvPr/>
            </p:nvGrpSpPr>
            <p:grpSpPr>
              <a:xfrm>
                <a:off x="869155" y="1435811"/>
                <a:ext cx="1173956" cy="643731"/>
                <a:chOff x="869155" y="1435811"/>
                <a:chExt cx="1173956" cy="643731"/>
              </a:xfrm>
              <a:grpFill/>
            </p:grpSpPr>
            <p:sp>
              <p:nvSpPr>
                <p:cNvPr id="152" name="Freeform 151"/>
                <p:cNvSpPr/>
                <p:nvPr/>
              </p:nvSpPr>
              <p:spPr>
                <a:xfrm>
                  <a:off x="1774030" y="1435811"/>
                  <a:ext cx="269081" cy="636587"/>
                </a:xfrm>
                <a:custGeom>
                  <a:avLst/>
                  <a:gdLst>
                    <a:gd name="connsiteX0" fmla="*/ 128588 w 269082"/>
                    <a:gd name="connsiteY0" fmla="*/ 136525 h 698500"/>
                    <a:gd name="connsiteX1" fmla="*/ 252413 w 269082"/>
                    <a:gd name="connsiteY1" fmla="*/ 93663 h 698500"/>
                    <a:gd name="connsiteX2" fmla="*/ 28575 w 269082"/>
                    <a:gd name="connsiteY2" fmla="*/ 698500 h 698500"/>
                    <a:gd name="connsiteX0" fmla="*/ 100013 w 366712"/>
                    <a:gd name="connsiteY0" fmla="*/ 136525 h 698500"/>
                    <a:gd name="connsiteX1" fmla="*/ 223838 w 366712"/>
                    <a:gd name="connsiteY1" fmla="*/ 93663 h 698500"/>
                    <a:gd name="connsiteX2" fmla="*/ 0 w 366712"/>
                    <a:gd name="connsiteY2" fmla="*/ 698500 h 698500"/>
                    <a:gd name="connsiteX0" fmla="*/ 100013 w 366712"/>
                    <a:gd name="connsiteY0" fmla="*/ 136525 h 698500"/>
                    <a:gd name="connsiteX1" fmla="*/ 261938 w 366712"/>
                    <a:gd name="connsiteY1" fmla="*/ 93663 h 698500"/>
                    <a:gd name="connsiteX2" fmla="*/ 0 w 366712"/>
                    <a:gd name="connsiteY2" fmla="*/ 698500 h 698500"/>
                    <a:gd name="connsiteX0" fmla="*/ 100013 w 366712"/>
                    <a:gd name="connsiteY0" fmla="*/ 68263 h 630238"/>
                    <a:gd name="connsiteX1" fmla="*/ 261938 w 366712"/>
                    <a:gd name="connsiteY1" fmla="*/ 25401 h 630238"/>
                    <a:gd name="connsiteX2" fmla="*/ 0 w 366712"/>
                    <a:gd name="connsiteY2" fmla="*/ 630238 h 630238"/>
                    <a:gd name="connsiteX0" fmla="*/ 100013 w 366712"/>
                    <a:gd name="connsiteY0" fmla="*/ 68263 h 630238"/>
                    <a:gd name="connsiteX1" fmla="*/ 261938 w 366712"/>
                    <a:gd name="connsiteY1" fmla="*/ 25401 h 630238"/>
                    <a:gd name="connsiteX2" fmla="*/ 0 w 366712"/>
                    <a:gd name="connsiteY2" fmla="*/ 630238 h 630238"/>
                    <a:gd name="connsiteX0" fmla="*/ 100013 w 416719"/>
                    <a:gd name="connsiteY0" fmla="*/ 68263 h 630238"/>
                    <a:gd name="connsiteX1" fmla="*/ 261938 w 416719"/>
                    <a:gd name="connsiteY1" fmla="*/ 25401 h 630238"/>
                    <a:gd name="connsiteX2" fmla="*/ 0 w 416719"/>
                    <a:gd name="connsiteY2" fmla="*/ 630238 h 630238"/>
                    <a:gd name="connsiteX0" fmla="*/ 100013 w 416719"/>
                    <a:gd name="connsiteY0" fmla="*/ 68263 h 630238"/>
                    <a:gd name="connsiteX1" fmla="*/ 261938 w 416719"/>
                    <a:gd name="connsiteY1" fmla="*/ 25401 h 630238"/>
                    <a:gd name="connsiteX2" fmla="*/ 0 w 416719"/>
                    <a:gd name="connsiteY2" fmla="*/ 630238 h 630238"/>
                    <a:gd name="connsiteX0" fmla="*/ 100013 w 416719"/>
                    <a:gd name="connsiteY0" fmla="*/ 68263 h 630238"/>
                    <a:gd name="connsiteX1" fmla="*/ 261938 w 416719"/>
                    <a:gd name="connsiteY1" fmla="*/ 25401 h 630238"/>
                    <a:gd name="connsiteX2" fmla="*/ 0 w 416719"/>
                    <a:gd name="connsiteY2" fmla="*/ 630238 h 630238"/>
                    <a:gd name="connsiteX0" fmla="*/ 100013 w 326231"/>
                    <a:gd name="connsiteY0" fmla="*/ 68263 h 630238"/>
                    <a:gd name="connsiteX1" fmla="*/ 261938 w 326231"/>
                    <a:gd name="connsiteY1" fmla="*/ 25401 h 630238"/>
                    <a:gd name="connsiteX2" fmla="*/ 0 w 326231"/>
                    <a:gd name="connsiteY2" fmla="*/ 630238 h 630238"/>
                    <a:gd name="connsiteX0" fmla="*/ 100013 w 326231"/>
                    <a:gd name="connsiteY0" fmla="*/ 93663 h 655638"/>
                    <a:gd name="connsiteX1" fmla="*/ 261938 w 326231"/>
                    <a:gd name="connsiteY1" fmla="*/ 50801 h 655638"/>
                    <a:gd name="connsiteX2" fmla="*/ 0 w 326231"/>
                    <a:gd name="connsiteY2" fmla="*/ 655638 h 655638"/>
                    <a:gd name="connsiteX0" fmla="*/ 100013 w 364331"/>
                    <a:gd name="connsiteY0" fmla="*/ 93663 h 655638"/>
                    <a:gd name="connsiteX1" fmla="*/ 261938 w 364331"/>
                    <a:gd name="connsiteY1" fmla="*/ 50801 h 655638"/>
                    <a:gd name="connsiteX2" fmla="*/ 0 w 364331"/>
                    <a:gd name="connsiteY2" fmla="*/ 655638 h 655638"/>
                    <a:gd name="connsiteX0" fmla="*/ 100013 w 364331"/>
                    <a:gd name="connsiteY0" fmla="*/ 93663 h 655638"/>
                    <a:gd name="connsiteX1" fmla="*/ 261938 w 364331"/>
                    <a:gd name="connsiteY1" fmla="*/ 50801 h 655638"/>
                    <a:gd name="connsiteX2" fmla="*/ 0 w 364331"/>
                    <a:gd name="connsiteY2" fmla="*/ 655638 h 655638"/>
                    <a:gd name="connsiteX0" fmla="*/ 66676 w 330994"/>
                    <a:gd name="connsiteY0" fmla="*/ 93663 h 579438"/>
                    <a:gd name="connsiteX1" fmla="*/ 228601 w 330994"/>
                    <a:gd name="connsiteY1" fmla="*/ 50801 h 579438"/>
                    <a:gd name="connsiteX2" fmla="*/ 0 w 330994"/>
                    <a:gd name="connsiteY2" fmla="*/ 579438 h 579438"/>
                    <a:gd name="connsiteX0" fmla="*/ 66676 w 330994"/>
                    <a:gd name="connsiteY0" fmla="*/ 93663 h 579438"/>
                    <a:gd name="connsiteX1" fmla="*/ 228601 w 330994"/>
                    <a:gd name="connsiteY1" fmla="*/ 50801 h 579438"/>
                    <a:gd name="connsiteX2" fmla="*/ 0 w 330994"/>
                    <a:gd name="connsiteY2" fmla="*/ 579438 h 579438"/>
                    <a:gd name="connsiteX0" fmla="*/ 66676 w 330994"/>
                    <a:gd name="connsiteY0" fmla="*/ 93663 h 579438"/>
                    <a:gd name="connsiteX1" fmla="*/ 228601 w 330994"/>
                    <a:gd name="connsiteY1" fmla="*/ 50801 h 579438"/>
                    <a:gd name="connsiteX2" fmla="*/ 0 w 330994"/>
                    <a:gd name="connsiteY2" fmla="*/ 579438 h 579438"/>
                    <a:gd name="connsiteX0" fmla="*/ 66676 w 302418"/>
                    <a:gd name="connsiteY0" fmla="*/ 93663 h 579438"/>
                    <a:gd name="connsiteX1" fmla="*/ 228601 w 302418"/>
                    <a:gd name="connsiteY1" fmla="*/ 50801 h 579438"/>
                    <a:gd name="connsiteX2" fmla="*/ 0 w 302418"/>
                    <a:gd name="connsiteY2" fmla="*/ 579438 h 579438"/>
                    <a:gd name="connsiteX0" fmla="*/ 88107 w 302418"/>
                    <a:gd name="connsiteY0" fmla="*/ 93663 h 627063"/>
                    <a:gd name="connsiteX1" fmla="*/ 250032 w 302418"/>
                    <a:gd name="connsiteY1" fmla="*/ 50801 h 627063"/>
                    <a:gd name="connsiteX2" fmla="*/ 0 w 302418"/>
                    <a:gd name="connsiteY2" fmla="*/ 627063 h 627063"/>
                    <a:gd name="connsiteX0" fmla="*/ 88107 w 276225"/>
                    <a:gd name="connsiteY0" fmla="*/ 93663 h 627063"/>
                    <a:gd name="connsiteX1" fmla="*/ 250032 w 276225"/>
                    <a:gd name="connsiteY1" fmla="*/ 50801 h 627063"/>
                    <a:gd name="connsiteX2" fmla="*/ 0 w 276225"/>
                    <a:gd name="connsiteY2" fmla="*/ 627063 h 627063"/>
                    <a:gd name="connsiteX0" fmla="*/ 88107 w 271462"/>
                    <a:gd name="connsiteY0" fmla="*/ 57944 h 591344"/>
                    <a:gd name="connsiteX1" fmla="*/ 245269 w 271462"/>
                    <a:gd name="connsiteY1" fmla="*/ 50801 h 591344"/>
                    <a:gd name="connsiteX2" fmla="*/ 0 w 271462"/>
                    <a:gd name="connsiteY2" fmla="*/ 591344 h 591344"/>
                    <a:gd name="connsiteX0" fmla="*/ 88107 w 271462"/>
                    <a:gd name="connsiteY0" fmla="*/ 136525 h 669925"/>
                    <a:gd name="connsiteX1" fmla="*/ 245269 w 271462"/>
                    <a:gd name="connsiteY1" fmla="*/ 129382 h 669925"/>
                    <a:gd name="connsiteX2" fmla="*/ 0 w 271462"/>
                    <a:gd name="connsiteY2" fmla="*/ 669925 h 669925"/>
                    <a:gd name="connsiteX0" fmla="*/ 88107 w 271462"/>
                    <a:gd name="connsiteY0" fmla="*/ 136525 h 669925"/>
                    <a:gd name="connsiteX1" fmla="*/ 245269 w 271462"/>
                    <a:gd name="connsiteY1" fmla="*/ 129382 h 669925"/>
                    <a:gd name="connsiteX2" fmla="*/ 0 w 271462"/>
                    <a:gd name="connsiteY2" fmla="*/ 669925 h 669925"/>
                    <a:gd name="connsiteX0" fmla="*/ 78582 w 271462"/>
                    <a:gd name="connsiteY0" fmla="*/ 196056 h 669925"/>
                    <a:gd name="connsiteX1" fmla="*/ 245269 w 271462"/>
                    <a:gd name="connsiteY1" fmla="*/ 129382 h 669925"/>
                    <a:gd name="connsiteX2" fmla="*/ 0 w 271462"/>
                    <a:gd name="connsiteY2" fmla="*/ 669925 h 669925"/>
                    <a:gd name="connsiteX0" fmla="*/ 78582 w 271462"/>
                    <a:gd name="connsiteY0" fmla="*/ 162718 h 636587"/>
                    <a:gd name="connsiteX1" fmla="*/ 245269 w 271462"/>
                    <a:gd name="connsiteY1" fmla="*/ 96044 h 636587"/>
                    <a:gd name="connsiteX2" fmla="*/ 0 w 271462"/>
                    <a:gd name="connsiteY2" fmla="*/ 636587 h 636587"/>
                    <a:gd name="connsiteX0" fmla="*/ 78582 w 269081"/>
                    <a:gd name="connsiteY0" fmla="*/ 162718 h 636587"/>
                    <a:gd name="connsiteX1" fmla="*/ 245269 w 269081"/>
                    <a:gd name="connsiteY1" fmla="*/ 96044 h 636587"/>
                    <a:gd name="connsiteX2" fmla="*/ 0 w 269081"/>
                    <a:gd name="connsiteY2" fmla="*/ 636587 h 636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9081" h="636587">
                      <a:moveTo>
                        <a:pt x="78582" y="162718"/>
                      </a:moveTo>
                      <a:cubicBezTo>
                        <a:pt x="117873" y="53974"/>
                        <a:pt x="216696" y="0"/>
                        <a:pt x="245269" y="96044"/>
                      </a:cubicBezTo>
                      <a:cubicBezTo>
                        <a:pt x="269081" y="170657"/>
                        <a:pt x="266699" y="371475"/>
                        <a:pt x="0" y="636587"/>
                      </a:cubicBezTo>
                    </a:path>
                  </a:pathLst>
                </a:cu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H="1">
                  <a:off x="869155" y="1442955"/>
                  <a:ext cx="265176" cy="636587"/>
                </a:xfrm>
                <a:custGeom>
                  <a:avLst/>
                  <a:gdLst>
                    <a:gd name="connsiteX0" fmla="*/ 128588 w 269082"/>
                    <a:gd name="connsiteY0" fmla="*/ 136525 h 698500"/>
                    <a:gd name="connsiteX1" fmla="*/ 252413 w 269082"/>
                    <a:gd name="connsiteY1" fmla="*/ 93663 h 698500"/>
                    <a:gd name="connsiteX2" fmla="*/ 28575 w 269082"/>
                    <a:gd name="connsiteY2" fmla="*/ 698500 h 698500"/>
                    <a:gd name="connsiteX0" fmla="*/ 100013 w 366712"/>
                    <a:gd name="connsiteY0" fmla="*/ 136525 h 698500"/>
                    <a:gd name="connsiteX1" fmla="*/ 223838 w 366712"/>
                    <a:gd name="connsiteY1" fmla="*/ 93663 h 698500"/>
                    <a:gd name="connsiteX2" fmla="*/ 0 w 366712"/>
                    <a:gd name="connsiteY2" fmla="*/ 698500 h 698500"/>
                    <a:gd name="connsiteX0" fmla="*/ 100013 w 366712"/>
                    <a:gd name="connsiteY0" fmla="*/ 136525 h 698500"/>
                    <a:gd name="connsiteX1" fmla="*/ 261938 w 366712"/>
                    <a:gd name="connsiteY1" fmla="*/ 93663 h 698500"/>
                    <a:gd name="connsiteX2" fmla="*/ 0 w 366712"/>
                    <a:gd name="connsiteY2" fmla="*/ 698500 h 698500"/>
                    <a:gd name="connsiteX0" fmla="*/ 100013 w 366712"/>
                    <a:gd name="connsiteY0" fmla="*/ 68263 h 630238"/>
                    <a:gd name="connsiteX1" fmla="*/ 261938 w 366712"/>
                    <a:gd name="connsiteY1" fmla="*/ 25401 h 630238"/>
                    <a:gd name="connsiteX2" fmla="*/ 0 w 366712"/>
                    <a:gd name="connsiteY2" fmla="*/ 630238 h 630238"/>
                    <a:gd name="connsiteX0" fmla="*/ 100013 w 366712"/>
                    <a:gd name="connsiteY0" fmla="*/ 68263 h 630238"/>
                    <a:gd name="connsiteX1" fmla="*/ 261938 w 366712"/>
                    <a:gd name="connsiteY1" fmla="*/ 25401 h 630238"/>
                    <a:gd name="connsiteX2" fmla="*/ 0 w 366712"/>
                    <a:gd name="connsiteY2" fmla="*/ 630238 h 630238"/>
                    <a:gd name="connsiteX0" fmla="*/ 100013 w 416719"/>
                    <a:gd name="connsiteY0" fmla="*/ 68263 h 630238"/>
                    <a:gd name="connsiteX1" fmla="*/ 261938 w 416719"/>
                    <a:gd name="connsiteY1" fmla="*/ 25401 h 630238"/>
                    <a:gd name="connsiteX2" fmla="*/ 0 w 416719"/>
                    <a:gd name="connsiteY2" fmla="*/ 630238 h 630238"/>
                    <a:gd name="connsiteX0" fmla="*/ 100013 w 416719"/>
                    <a:gd name="connsiteY0" fmla="*/ 68263 h 630238"/>
                    <a:gd name="connsiteX1" fmla="*/ 261938 w 416719"/>
                    <a:gd name="connsiteY1" fmla="*/ 25401 h 630238"/>
                    <a:gd name="connsiteX2" fmla="*/ 0 w 416719"/>
                    <a:gd name="connsiteY2" fmla="*/ 630238 h 630238"/>
                    <a:gd name="connsiteX0" fmla="*/ 100013 w 416719"/>
                    <a:gd name="connsiteY0" fmla="*/ 68263 h 630238"/>
                    <a:gd name="connsiteX1" fmla="*/ 261938 w 416719"/>
                    <a:gd name="connsiteY1" fmla="*/ 25401 h 630238"/>
                    <a:gd name="connsiteX2" fmla="*/ 0 w 416719"/>
                    <a:gd name="connsiteY2" fmla="*/ 630238 h 630238"/>
                    <a:gd name="connsiteX0" fmla="*/ 100013 w 326231"/>
                    <a:gd name="connsiteY0" fmla="*/ 68263 h 630238"/>
                    <a:gd name="connsiteX1" fmla="*/ 261938 w 326231"/>
                    <a:gd name="connsiteY1" fmla="*/ 25401 h 630238"/>
                    <a:gd name="connsiteX2" fmla="*/ 0 w 326231"/>
                    <a:gd name="connsiteY2" fmla="*/ 630238 h 630238"/>
                    <a:gd name="connsiteX0" fmla="*/ 100013 w 326231"/>
                    <a:gd name="connsiteY0" fmla="*/ 93663 h 655638"/>
                    <a:gd name="connsiteX1" fmla="*/ 261938 w 326231"/>
                    <a:gd name="connsiteY1" fmla="*/ 50801 h 655638"/>
                    <a:gd name="connsiteX2" fmla="*/ 0 w 326231"/>
                    <a:gd name="connsiteY2" fmla="*/ 655638 h 655638"/>
                    <a:gd name="connsiteX0" fmla="*/ 100013 w 364331"/>
                    <a:gd name="connsiteY0" fmla="*/ 93663 h 655638"/>
                    <a:gd name="connsiteX1" fmla="*/ 261938 w 364331"/>
                    <a:gd name="connsiteY1" fmla="*/ 50801 h 655638"/>
                    <a:gd name="connsiteX2" fmla="*/ 0 w 364331"/>
                    <a:gd name="connsiteY2" fmla="*/ 655638 h 655638"/>
                    <a:gd name="connsiteX0" fmla="*/ 100013 w 364331"/>
                    <a:gd name="connsiteY0" fmla="*/ 93663 h 655638"/>
                    <a:gd name="connsiteX1" fmla="*/ 261938 w 364331"/>
                    <a:gd name="connsiteY1" fmla="*/ 50801 h 655638"/>
                    <a:gd name="connsiteX2" fmla="*/ 0 w 364331"/>
                    <a:gd name="connsiteY2" fmla="*/ 655638 h 655638"/>
                    <a:gd name="connsiteX0" fmla="*/ 66676 w 330994"/>
                    <a:gd name="connsiteY0" fmla="*/ 93663 h 579438"/>
                    <a:gd name="connsiteX1" fmla="*/ 228601 w 330994"/>
                    <a:gd name="connsiteY1" fmla="*/ 50801 h 579438"/>
                    <a:gd name="connsiteX2" fmla="*/ 0 w 330994"/>
                    <a:gd name="connsiteY2" fmla="*/ 579438 h 579438"/>
                    <a:gd name="connsiteX0" fmla="*/ 66676 w 330994"/>
                    <a:gd name="connsiteY0" fmla="*/ 93663 h 579438"/>
                    <a:gd name="connsiteX1" fmla="*/ 228601 w 330994"/>
                    <a:gd name="connsiteY1" fmla="*/ 50801 h 579438"/>
                    <a:gd name="connsiteX2" fmla="*/ 0 w 330994"/>
                    <a:gd name="connsiteY2" fmla="*/ 579438 h 579438"/>
                    <a:gd name="connsiteX0" fmla="*/ 66676 w 330994"/>
                    <a:gd name="connsiteY0" fmla="*/ 93663 h 579438"/>
                    <a:gd name="connsiteX1" fmla="*/ 228601 w 330994"/>
                    <a:gd name="connsiteY1" fmla="*/ 50801 h 579438"/>
                    <a:gd name="connsiteX2" fmla="*/ 0 w 330994"/>
                    <a:gd name="connsiteY2" fmla="*/ 579438 h 579438"/>
                    <a:gd name="connsiteX0" fmla="*/ 66676 w 302418"/>
                    <a:gd name="connsiteY0" fmla="*/ 93663 h 579438"/>
                    <a:gd name="connsiteX1" fmla="*/ 228601 w 302418"/>
                    <a:gd name="connsiteY1" fmla="*/ 50801 h 579438"/>
                    <a:gd name="connsiteX2" fmla="*/ 0 w 302418"/>
                    <a:gd name="connsiteY2" fmla="*/ 579438 h 579438"/>
                    <a:gd name="connsiteX0" fmla="*/ 88107 w 302418"/>
                    <a:gd name="connsiteY0" fmla="*/ 93663 h 627063"/>
                    <a:gd name="connsiteX1" fmla="*/ 250032 w 302418"/>
                    <a:gd name="connsiteY1" fmla="*/ 50801 h 627063"/>
                    <a:gd name="connsiteX2" fmla="*/ 0 w 302418"/>
                    <a:gd name="connsiteY2" fmla="*/ 627063 h 627063"/>
                    <a:gd name="connsiteX0" fmla="*/ 88107 w 276225"/>
                    <a:gd name="connsiteY0" fmla="*/ 93663 h 627063"/>
                    <a:gd name="connsiteX1" fmla="*/ 250032 w 276225"/>
                    <a:gd name="connsiteY1" fmla="*/ 50801 h 627063"/>
                    <a:gd name="connsiteX2" fmla="*/ 0 w 276225"/>
                    <a:gd name="connsiteY2" fmla="*/ 627063 h 627063"/>
                    <a:gd name="connsiteX0" fmla="*/ 88107 w 271462"/>
                    <a:gd name="connsiteY0" fmla="*/ 57944 h 591344"/>
                    <a:gd name="connsiteX1" fmla="*/ 245269 w 271462"/>
                    <a:gd name="connsiteY1" fmla="*/ 50801 h 591344"/>
                    <a:gd name="connsiteX2" fmla="*/ 0 w 271462"/>
                    <a:gd name="connsiteY2" fmla="*/ 591344 h 591344"/>
                    <a:gd name="connsiteX0" fmla="*/ 88107 w 271462"/>
                    <a:gd name="connsiteY0" fmla="*/ 136525 h 669925"/>
                    <a:gd name="connsiteX1" fmla="*/ 245269 w 271462"/>
                    <a:gd name="connsiteY1" fmla="*/ 129382 h 669925"/>
                    <a:gd name="connsiteX2" fmla="*/ 0 w 271462"/>
                    <a:gd name="connsiteY2" fmla="*/ 669925 h 669925"/>
                    <a:gd name="connsiteX0" fmla="*/ 88107 w 271462"/>
                    <a:gd name="connsiteY0" fmla="*/ 136525 h 669925"/>
                    <a:gd name="connsiteX1" fmla="*/ 245269 w 271462"/>
                    <a:gd name="connsiteY1" fmla="*/ 129382 h 669925"/>
                    <a:gd name="connsiteX2" fmla="*/ 0 w 271462"/>
                    <a:gd name="connsiteY2" fmla="*/ 669925 h 669925"/>
                    <a:gd name="connsiteX0" fmla="*/ 78582 w 271462"/>
                    <a:gd name="connsiteY0" fmla="*/ 196056 h 669925"/>
                    <a:gd name="connsiteX1" fmla="*/ 245269 w 271462"/>
                    <a:gd name="connsiteY1" fmla="*/ 129382 h 669925"/>
                    <a:gd name="connsiteX2" fmla="*/ 0 w 271462"/>
                    <a:gd name="connsiteY2" fmla="*/ 669925 h 669925"/>
                    <a:gd name="connsiteX0" fmla="*/ 78582 w 271462"/>
                    <a:gd name="connsiteY0" fmla="*/ 162718 h 636587"/>
                    <a:gd name="connsiteX1" fmla="*/ 245269 w 271462"/>
                    <a:gd name="connsiteY1" fmla="*/ 96044 h 636587"/>
                    <a:gd name="connsiteX2" fmla="*/ 0 w 271462"/>
                    <a:gd name="connsiteY2" fmla="*/ 636587 h 636587"/>
                    <a:gd name="connsiteX0" fmla="*/ 78582 w 269081"/>
                    <a:gd name="connsiteY0" fmla="*/ 162718 h 636587"/>
                    <a:gd name="connsiteX1" fmla="*/ 245269 w 269081"/>
                    <a:gd name="connsiteY1" fmla="*/ 96044 h 636587"/>
                    <a:gd name="connsiteX2" fmla="*/ 0 w 269081"/>
                    <a:gd name="connsiteY2" fmla="*/ 636587 h 636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9081" h="636587">
                      <a:moveTo>
                        <a:pt x="78582" y="162718"/>
                      </a:moveTo>
                      <a:cubicBezTo>
                        <a:pt x="117873" y="53974"/>
                        <a:pt x="216696" y="0"/>
                        <a:pt x="245269" y="96044"/>
                      </a:cubicBezTo>
                      <a:cubicBezTo>
                        <a:pt x="269081" y="170657"/>
                        <a:pt x="266699" y="371475"/>
                        <a:pt x="0" y="636587"/>
                      </a:cubicBezTo>
                    </a:path>
                  </a:pathLst>
                </a:cu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0" name="Freeform 149"/>
              <p:cNvSpPr/>
              <p:nvPr/>
            </p:nvSpPr>
            <p:spPr>
              <a:xfrm>
                <a:off x="1227533" y="2565318"/>
                <a:ext cx="457200" cy="9144"/>
              </a:xfrm>
              <a:custGeom>
                <a:avLst/>
                <a:gdLst>
                  <a:gd name="connsiteX0" fmla="*/ 0 w 476250"/>
                  <a:gd name="connsiteY0" fmla="*/ 15478 h 108347"/>
                  <a:gd name="connsiteX1" fmla="*/ 276225 w 476250"/>
                  <a:gd name="connsiteY1" fmla="*/ 15478 h 108347"/>
                  <a:gd name="connsiteX2" fmla="*/ 476250 w 476250"/>
                  <a:gd name="connsiteY2" fmla="*/ 108347 h 108347"/>
                  <a:gd name="connsiteX0" fmla="*/ 0 w 480219"/>
                  <a:gd name="connsiteY0" fmla="*/ 15478 h 113506"/>
                  <a:gd name="connsiteX1" fmla="*/ 276225 w 480219"/>
                  <a:gd name="connsiteY1" fmla="*/ 15478 h 113506"/>
                  <a:gd name="connsiteX2" fmla="*/ 476250 w 480219"/>
                  <a:gd name="connsiteY2" fmla="*/ 108347 h 113506"/>
                  <a:gd name="connsiteX0" fmla="*/ 0 w 475457"/>
                  <a:gd name="connsiteY0" fmla="*/ 14287 h 105171"/>
                  <a:gd name="connsiteX1" fmla="*/ 276225 w 475457"/>
                  <a:gd name="connsiteY1" fmla="*/ 14287 h 105171"/>
                  <a:gd name="connsiteX2" fmla="*/ 471488 w 475457"/>
                  <a:gd name="connsiteY2" fmla="*/ 100012 h 105171"/>
                  <a:gd name="connsiteX0" fmla="*/ 0 w 475457"/>
                  <a:gd name="connsiteY0" fmla="*/ 14287 h 105171"/>
                  <a:gd name="connsiteX1" fmla="*/ 276225 w 475457"/>
                  <a:gd name="connsiteY1" fmla="*/ 14287 h 105171"/>
                  <a:gd name="connsiteX2" fmla="*/ 471488 w 475457"/>
                  <a:gd name="connsiteY2" fmla="*/ 100012 h 105171"/>
                  <a:gd name="connsiteX0" fmla="*/ 0 w 475457"/>
                  <a:gd name="connsiteY0" fmla="*/ 9524 h 100408"/>
                  <a:gd name="connsiteX1" fmla="*/ 308279 w 475457"/>
                  <a:gd name="connsiteY1" fmla="*/ 14287 h 100408"/>
                  <a:gd name="connsiteX2" fmla="*/ 471488 w 475457"/>
                  <a:gd name="connsiteY2" fmla="*/ 95249 h 100408"/>
                  <a:gd name="connsiteX0" fmla="*/ 0 w 646408"/>
                  <a:gd name="connsiteY0" fmla="*/ 9525 h 15875"/>
                  <a:gd name="connsiteX1" fmla="*/ 308279 w 646408"/>
                  <a:gd name="connsiteY1" fmla="*/ 14288 h 15875"/>
                  <a:gd name="connsiteX2" fmla="*/ 642439 w 646408"/>
                  <a:gd name="connsiteY2" fmla="*/ 0 h 15875"/>
                  <a:gd name="connsiteX0" fmla="*/ 46038 w 692446"/>
                  <a:gd name="connsiteY0" fmla="*/ 24607 h 31751"/>
                  <a:gd name="connsiteX1" fmla="*/ 51380 w 692446"/>
                  <a:gd name="connsiteY1" fmla="*/ 794 h 31751"/>
                  <a:gd name="connsiteX2" fmla="*/ 354317 w 692446"/>
                  <a:gd name="connsiteY2" fmla="*/ 29370 h 31751"/>
                  <a:gd name="connsiteX3" fmla="*/ 688477 w 692446"/>
                  <a:gd name="connsiteY3" fmla="*/ 15082 h 31751"/>
                  <a:gd name="connsiteX0" fmla="*/ 46038 w 692446"/>
                  <a:gd name="connsiteY0" fmla="*/ 24607 h 31751"/>
                  <a:gd name="connsiteX1" fmla="*/ 51380 w 692446"/>
                  <a:gd name="connsiteY1" fmla="*/ 794 h 31751"/>
                  <a:gd name="connsiteX2" fmla="*/ 354317 w 692446"/>
                  <a:gd name="connsiteY2" fmla="*/ 29370 h 31751"/>
                  <a:gd name="connsiteX3" fmla="*/ 688477 w 692446"/>
                  <a:gd name="connsiteY3" fmla="*/ 15082 h 31751"/>
                  <a:gd name="connsiteX0" fmla="*/ 23413 w 669821"/>
                  <a:gd name="connsiteY0" fmla="*/ 24607 h 31751"/>
                  <a:gd name="connsiteX1" fmla="*/ 28755 w 669821"/>
                  <a:gd name="connsiteY1" fmla="*/ 794 h 31751"/>
                  <a:gd name="connsiteX2" fmla="*/ 331692 w 669821"/>
                  <a:gd name="connsiteY2" fmla="*/ 29370 h 31751"/>
                  <a:gd name="connsiteX3" fmla="*/ 665852 w 669821"/>
                  <a:gd name="connsiteY3" fmla="*/ 15082 h 31751"/>
                  <a:gd name="connsiteX0" fmla="*/ 0 w 646408"/>
                  <a:gd name="connsiteY0" fmla="*/ 9525 h 16669"/>
                  <a:gd name="connsiteX1" fmla="*/ 308279 w 646408"/>
                  <a:gd name="connsiteY1" fmla="*/ 14288 h 16669"/>
                  <a:gd name="connsiteX2" fmla="*/ 642439 w 646408"/>
                  <a:gd name="connsiteY2" fmla="*/ 0 h 16669"/>
                  <a:gd name="connsiteX0" fmla="*/ 0 w 646408"/>
                  <a:gd name="connsiteY0" fmla="*/ 0 h 16669"/>
                  <a:gd name="connsiteX1" fmla="*/ 308279 w 646408"/>
                  <a:gd name="connsiteY1" fmla="*/ 14288 h 16669"/>
                  <a:gd name="connsiteX2" fmla="*/ 642439 w 646408"/>
                  <a:gd name="connsiteY2" fmla="*/ 0 h 16669"/>
                  <a:gd name="connsiteX0" fmla="*/ 0 w 646408"/>
                  <a:gd name="connsiteY0" fmla="*/ 0 h 16669"/>
                  <a:gd name="connsiteX1" fmla="*/ 308279 w 646408"/>
                  <a:gd name="connsiteY1" fmla="*/ 14288 h 16669"/>
                  <a:gd name="connsiteX2" fmla="*/ 642439 w 646408"/>
                  <a:gd name="connsiteY2" fmla="*/ 0 h 16669"/>
                  <a:gd name="connsiteX0" fmla="*/ 0 w 414462"/>
                  <a:gd name="connsiteY0" fmla="*/ 0 h 471884"/>
                  <a:gd name="connsiteX1" fmla="*/ 308279 w 414462"/>
                  <a:gd name="connsiteY1" fmla="*/ 14288 h 471884"/>
                  <a:gd name="connsiteX2" fmla="*/ 407382 w 414462"/>
                  <a:gd name="connsiteY2" fmla="*/ 466725 h 471884"/>
                  <a:gd name="connsiteX0" fmla="*/ 299164 w 713626"/>
                  <a:gd name="connsiteY0" fmla="*/ 0 h 466725"/>
                  <a:gd name="connsiteX1" fmla="*/ 607443 w 713626"/>
                  <a:gd name="connsiteY1" fmla="*/ 14288 h 466725"/>
                  <a:gd name="connsiteX2" fmla="*/ 706546 w 713626"/>
                  <a:gd name="connsiteY2" fmla="*/ 466725 h 466725"/>
                  <a:gd name="connsiteX0" fmla="*/ 0 w 743942"/>
                  <a:gd name="connsiteY0" fmla="*/ 113903 h 144860"/>
                  <a:gd name="connsiteX1" fmla="*/ 308279 w 743942"/>
                  <a:gd name="connsiteY1" fmla="*/ 128191 h 144860"/>
                  <a:gd name="connsiteX2" fmla="*/ 743942 w 743942"/>
                  <a:gd name="connsiteY2" fmla="*/ 144860 h 144860"/>
                  <a:gd name="connsiteX0" fmla="*/ 0 w 743942"/>
                  <a:gd name="connsiteY0" fmla="*/ 0 h 33734"/>
                  <a:gd name="connsiteX1" fmla="*/ 308279 w 743942"/>
                  <a:gd name="connsiteY1" fmla="*/ 14288 h 33734"/>
                  <a:gd name="connsiteX2" fmla="*/ 743942 w 743942"/>
                  <a:gd name="connsiteY2" fmla="*/ 30957 h 33734"/>
                  <a:gd name="connsiteX0" fmla="*/ 0 w 674491"/>
                  <a:gd name="connsiteY0" fmla="*/ 0 h 15875"/>
                  <a:gd name="connsiteX1" fmla="*/ 308279 w 674491"/>
                  <a:gd name="connsiteY1" fmla="*/ 14288 h 15875"/>
                  <a:gd name="connsiteX2" fmla="*/ 674491 w 674491"/>
                  <a:gd name="connsiteY2" fmla="*/ 7144 h 15875"/>
                  <a:gd name="connsiteX0" fmla="*/ 0 w 674491"/>
                  <a:gd name="connsiteY0" fmla="*/ 0 h 7144"/>
                  <a:gd name="connsiteX1" fmla="*/ 674491 w 674491"/>
                  <a:gd name="connsiteY1" fmla="*/ 7144 h 7144"/>
                  <a:gd name="connsiteX0" fmla="*/ 0 w 10000"/>
                  <a:gd name="connsiteY0" fmla="*/ 0 h 46666"/>
                  <a:gd name="connsiteX1" fmla="*/ 10000 w 10000"/>
                  <a:gd name="connsiteY1" fmla="*/ 10000 h 46666"/>
                  <a:gd name="connsiteX0" fmla="*/ 0 w 10000"/>
                  <a:gd name="connsiteY0" fmla="*/ 0 h 46666"/>
                  <a:gd name="connsiteX1" fmla="*/ 10000 w 10000"/>
                  <a:gd name="connsiteY1" fmla="*/ 10000 h 46666"/>
                  <a:gd name="connsiteX0" fmla="*/ 0 w 7386"/>
                  <a:gd name="connsiteY0" fmla="*/ 0 h 36666"/>
                  <a:gd name="connsiteX1" fmla="*/ 7386 w 7386"/>
                  <a:gd name="connsiteY1" fmla="*/ 0 h 36666"/>
                  <a:gd name="connsiteX0" fmla="*/ 0 w 10858"/>
                  <a:gd name="connsiteY0" fmla="*/ 0 h 10000"/>
                  <a:gd name="connsiteX1" fmla="*/ 10858 w 10858"/>
                  <a:gd name="connsiteY1" fmla="*/ 0 h 10000"/>
                  <a:gd name="connsiteX0" fmla="*/ 0 w 10858"/>
                  <a:gd name="connsiteY0" fmla="*/ 0 h 10000"/>
                  <a:gd name="connsiteX1" fmla="*/ 10858 w 10858"/>
                  <a:gd name="connsiteY1" fmla="*/ 0 h 10000"/>
                  <a:gd name="connsiteX0" fmla="*/ 0 w 10858"/>
                  <a:gd name="connsiteY0" fmla="*/ 0 h 9091"/>
                  <a:gd name="connsiteX1" fmla="*/ 10858 w 10858"/>
                  <a:gd name="connsiteY1" fmla="*/ 0 h 9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858" h="9091">
                    <a:moveTo>
                      <a:pt x="0" y="0"/>
                    </a:moveTo>
                    <a:cubicBezTo>
                      <a:pt x="5478" y="9091"/>
                      <a:pt x="5488" y="9091"/>
                      <a:pt x="10858" y="0"/>
                    </a:cubicBezTo>
                  </a:path>
                </a:pathLst>
              </a:custGeom>
              <a:grpFill/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1055290" y="1394008"/>
                <a:ext cx="801687" cy="880004"/>
              </a:xfrm>
              <a:custGeom>
                <a:avLst/>
                <a:gdLst>
                  <a:gd name="connsiteX0" fmla="*/ 91017 w 921809"/>
                  <a:gd name="connsiteY0" fmla="*/ 132292 h 926042"/>
                  <a:gd name="connsiteX1" fmla="*/ 332317 w 921809"/>
                  <a:gd name="connsiteY1" fmla="*/ 926042 h 926042"/>
                  <a:gd name="connsiteX2" fmla="*/ 878417 w 921809"/>
                  <a:gd name="connsiteY2" fmla="*/ 132292 h 926042"/>
                  <a:gd name="connsiteX3" fmla="*/ 91017 w 921809"/>
                  <a:gd name="connsiteY3" fmla="*/ 132292 h 926042"/>
                  <a:gd name="connsiteX0" fmla="*/ 91017 w 969698"/>
                  <a:gd name="connsiteY0" fmla="*/ 132292 h 1008063"/>
                  <a:gd name="connsiteX1" fmla="*/ 332317 w 969698"/>
                  <a:gd name="connsiteY1" fmla="*/ 926042 h 1008063"/>
                  <a:gd name="connsiteX2" fmla="*/ 638705 w 969698"/>
                  <a:gd name="connsiteY2" fmla="*/ 672042 h 1008063"/>
                  <a:gd name="connsiteX3" fmla="*/ 878417 w 969698"/>
                  <a:gd name="connsiteY3" fmla="*/ 132292 h 1008063"/>
                  <a:gd name="connsiteX4" fmla="*/ 91017 w 969698"/>
                  <a:gd name="connsiteY4" fmla="*/ 132292 h 1008063"/>
                  <a:gd name="connsiteX0" fmla="*/ 91017 w 985573"/>
                  <a:gd name="connsiteY0" fmla="*/ 132292 h 1008063"/>
                  <a:gd name="connsiteX1" fmla="*/ 332317 w 985573"/>
                  <a:gd name="connsiteY1" fmla="*/ 926042 h 1008063"/>
                  <a:gd name="connsiteX2" fmla="*/ 733955 w 985573"/>
                  <a:gd name="connsiteY2" fmla="*/ 795867 h 1008063"/>
                  <a:gd name="connsiteX3" fmla="*/ 878417 w 985573"/>
                  <a:gd name="connsiteY3" fmla="*/ 132292 h 1008063"/>
                  <a:gd name="connsiteX4" fmla="*/ 91017 w 985573"/>
                  <a:gd name="connsiteY4" fmla="*/ 132292 h 1008063"/>
                  <a:gd name="connsiteX0" fmla="*/ 88635 w 968903"/>
                  <a:gd name="connsiteY0" fmla="*/ 129117 h 1004888"/>
                  <a:gd name="connsiteX1" fmla="*/ 329935 w 968903"/>
                  <a:gd name="connsiteY1" fmla="*/ 922867 h 1004888"/>
                  <a:gd name="connsiteX2" fmla="*/ 731573 w 968903"/>
                  <a:gd name="connsiteY2" fmla="*/ 792692 h 1004888"/>
                  <a:gd name="connsiteX3" fmla="*/ 861747 w 968903"/>
                  <a:gd name="connsiteY3" fmla="*/ 148167 h 1004888"/>
                  <a:gd name="connsiteX4" fmla="*/ 88635 w 968903"/>
                  <a:gd name="connsiteY4" fmla="*/ 129117 h 1004888"/>
                  <a:gd name="connsiteX0" fmla="*/ 88635 w 985572"/>
                  <a:gd name="connsiteY0" fmla="*/ 129117 h 990600"/>
                  <a:gd name="connsiteX1" fmla="*/ 344222 w 985572"/>
                  <a:gd name="connsiteY1" fmla="*/ 908579 h 990600"/>
                  <a:gd name="connsiteX2" fmla="*/ 745860 w 985572"/>
                  <a:gd name="connsiteY2" fmla="*/ 778404 h 990600"/>
                  <a:gd name="connsiteX3" fmla="*/ 876034 w 985572"/>
                  <a:gd name="connsiteY3" fmla="*/ 133879 h 990600"/>
                  <a:gd name="connsiteX4" fmla="*/ 88635 w 985572"/>
                  <a:gd name="connsiteY4" fmla="*/ 129117 h 990600"/>
                  <a:gd name="connsiteX0" fmla="*/ 88635 w 985572"/>
                  <a:gd name="connsiteY0" fmla="*/ 103452 h 964935"/>
                  <a:gd name="connsiteX1" fmla="*/ 344222 w 985572"/>
                  <a:gd name="connsiteY1" fmla="*/ 882914 h 964935"/>
                  <a:gd name="connsiteX2" fmla="*/ 745860 w 985572"/>
                  <a:gd name="connsiteY2" fmla="*/ 752739 h 964935"/>
                  <a:gd name="connsiteX3" fmla="*/ 876034 w 985572"/>
                  <a:gd name="connsiteY3" fmla="*/ 108214 h 964935"/>
                  <a:gd name="connsiteX4" fmla="*/ 88635 w 985572"/>
                  <a:gd name="connsiteY4" fmla="*/ 103452 h 964935"/>
                  <a:gd name="connsiteX0" fmla="*/ 88635 w 985572"/>
                  <a:gd name="connsiteY0" fmla="*/ 122502 h 983985"/>
                  <a:gd name="connsiteX1" fmla="*/ 344222 w 985572"/>
                  <a:gd name="connsiteY1" fmla="*/ 901964 h 983985"/>
                  <a:gd name="connsiteX2" fmla="*/ 745860 w 985572"/>
                  <a:gd name="connsiteY2" fmla="*/ 771789 h 983985"/>
                  <a:gd name="connsiteX3" fmla="*/ 876034 w 985572"/>
                  <a:gd name="connsiteY3" fmla="*/ 127264 h 983985"/>
                  <a:gd name="connsiteX4" fmla="*/ 88635 w 985572"/>
                  <a:gd name="connsiteY4" fmla="*/ 122502 h 983985"/>
                  <a:gd name="connsiteX0" fmla="*/ 88635 w 995097"/>
                  <a:gd name="connsiteY0" fmla="*/ 136790 h 998273"/>
                  <a:gd name="connsiteX1" fmla="*/ 344222 w 995097"/>
                  <a:gd name="connsiteY1" fmla="*/ 916252 h 998273"/>
                  <a:gd name="connsiteX2" fmla="*/ 745860 w 995097"/>
                  <a:gd name="connsiteY2" fmla="*/ 786077 h 998273"/>
                  <a:gd name="connsiteX3" fmla="*/ 885559 w 995097"/>
                  <a:gd name="connsiteY3" fmla="*/ 127264 h 998273"/>
                  <a:gd name="connsiteX4" fmla="*/ 88635 w 995097"/>
                  <a:gd name="connsiteY4" fmla="*/ 136790 h 998273"/>
                  <a:gd name="connsiteX0" fmla="*/ 88635 w 995097"/>
                  <a:gd name="connsiteY0" fmla="*/ 93928 h 955411"/>
                  <a:gd name="connsiteX1" fmla="*/ 344222 w 995097"/>
                  <a:gd name="connsiteY1" fmla="*/ 873390 h 955411"/>
                  <a:gd name="connsiteX2" fmla="*/ 745860 w 995097"/>
                  <a:gd name="connsiteY2" fmla="*/ 743215 h 955411"/>
                  <a:gd name="connsiteX3" fmla="*/ 885559 w 995097"/>
                  <a:gd name="connsiteY3" fmla="*/ 84402 h 955411"/>
                  <a:gd name="connsiteX4" fmla="*/ 88635 w 995097"/>
                  <a:gd name="connsiteY4" fmla="*/ 93928 h 955411"/>
                  <a:gd name="connsiteX0" fmla="*/ 88635 w 995097"/>
                  <a:gd name="connsiteY0" fmla="*/ 95779 h 957262"/>
                  <a:gd name="connsiteX1" fmla="*/ 344222 w 995097"/>
                  <a:gd name="connsiteY1" fmla="*/ 875241 h 957262"/>
                  <a:gd name="connsiteX2" fmla="*/ 745860 w 995097"/>
                  <a:gd name="connsiteY2" fmla="*/ 745066 h 957262"/>
                  <a:gd name="connsiteX3" fmla="*/ 885559 w 995097"/>
                  <a:gd name="connsiteY3" fmla="*/ 86253 h 957262"/>
                  <a:gd name="connsiteX4" fmla="*/ 88635 w 995097"/>
                  <a:gd name="connsiteY4" fmla="*/ 95779 h 957262"/>
                  <a:gd name="connsiteX0" fmla="*/ 88635 w 995097"/>
                  <a:gd name="connsiteY0" fmla="*/ 95779 h 971550"/>
                  <a:gd name="connsiteX1" fmla="*/ 344222 w 995097"/>
                  <a:gd name="connsiteY1" fmla="*/ 889529 h 971550"/>
                  <a:gd name="connsiteX2" fmla="*/ 745860 w 995097"/>
                  <a:gd name="connsiteY2" fmla="*/ 759354 h 971550"/>
                  <a:gd name="connsiteX3" fmla="*/ 885559 w 995097"/>
                  <a:gd name="connsiteY3" fmla="*/ 100541 h 971550"/>
                  <a:gd name="connsiteX4" fmla="*/ 88635 w 995097"/>
                  <a:gd name="connsiteY4" fmla="*/ 95779 h 971550"/>
                  <a:gd name="connsiteX0" fmla="*/ 88635 w 995097"/>
                  <a:gd name="connsiteY0" fmla="*/ 79640 h 955411"/>
                  <a:gd name="connsiteX1" fmla="*/ 344222 w 995097"/>
                  <a:gd name="connsiteY1" fmla="*/ 873390 h 955411"/>
                  <a:gd name="connsiteX2" fmla="*/ 745860 w 995097"/>
                  <a:gd name="connsiteY2" fmla="*/ 743215 h 955411"/>
                  <a:gd name="connsiteX3" fmla="*/ 885559 w 995097"/>
                  <a:gd name="connsiteY3" fmla="*/ 84402 h 955411"/>
                  <a:gd name="connsiteX4" fmla="*/ 88635 w 995097"/>
                  <a:gd name="connsiteY4" fmla="*/ 79640 h 955411"/>
                  <a:gd name="connsiteX0" fmla="*/ 88635 w 995097"/>
                  <a:gd name="connsiteY0" fmla="*/ 76729 h 952500"/>
                  <a:gd name="connsiteX1" fmla="*/ 344222 w 995097"/>
                  <a:gd name="connsiteY1" fmla="*/ 870479 h 952500"/>
                  <a:gd name="connsiteX2" fmla="*/ 745860 w 995097"/>
                  <a:gd name="connsiteY2" fmla="*/ 740304 h 952500"/>
                  <a:gd name="connsiteX3" fmla="*/ 885559 w 995097"/>
                  <a:gd name="connsiteY3" fmla="*/ 81491 h 952500"/>
                  <a:gd name="connsiteX4" fmla="*/ 88635 w 995097"/>
                  <a:gd name="connsiteY4" fmla="*/ 76729 h 952500"/>
                  <a:gd name="connsiteX0" fmla="*/ 88635 w 999860"/>
                  <a:gd name="connsiteY0" fmla="*/ 76729 h 952500"/>
                  <a:gd name="connsiteX1" fmla="*/ 344222 w 999860"/>
                  <a:gd name="connsiteY1" fmla="*/ 870479 h 952500"/>
                  <a:gd name="connsiteX2" fmla="*/ 745860 w 999860"/>
                  <a:gd name="connsiteY2" fmla="*/ 740304 h 952500"/>
                  <a:gd name="connsiteX3" fmla="*/ 890322 w 999860"/>
                  <a:gd name="connsiteY3" fmla="*/ 62441 h 952500"/>
                  <a:gd name="connsiteX4" fmla="*/ 88635 w 999860"/>
                  <a:gd name="connsiteY4" fmla="*/ 76729 h 952500"/>
                  <a:gd name="connsiteX0" fmla="*/ 88635 w 999860"/>
                  <a:gd name="connsiteY0" fmla="*/ 76729 h 966788"/>
                  <a:gd name="connsiteX1" fmla="*/ 344222 w 999860"/>
                  <a:gd name="connsiteY1" fmla="*/ 884767 h 966788"/>
                  <a:gd name="connsiteX2" fmla="*/ 745860 w 999860"/>
                  <a:gd name="connsiteY2" fmla="*/ 754592 h 966788"/>
                  <a:gd name="connsiteX3" fmla="*/ 890322 w 999860"/>
                  <a:gd name="connsiteY3" fmla="*/ 76729 h 966788"/>
                  <a:gd name="connsiteX4" fmla="*/ 88635 w 999860"/>
                  <a:gd name="connsiteY4" fmla="*/ 76729 h 966788"/>
                  <a:gd name="connsiteX0" fmla="*/ 88635 w 999860"/>
                  <a:gd name="connsiteY0" fmla="*/ 57679 h 947738"/>
                  <a:gd name="connsiteX1" fmla="*/ 344222 w 999860"/>
                  <a:gd name="connsiteY1" fmla="*/ 865717 h 947738"/>
                  <a:gd name="connsiteX2" fmla="*/ 745860 w 999860"/>
                  <a:gd name="connsiteY2" fmla="*/ 735542 h 947738"/>
                  <a:gd name="connsiteX3" fmla="*/ 890322 w 999860"/>
                  <a:gd name="connsiteY3" fmla="*/ 57679 h 947738"/>
                  <a:gd name="connsiteX4" fmla="*/ 88635 w 999860"/>
                  <a:gd name="connsiteY4" fmla="*/ 57679 h 947738"/>
                  <a:gd name="connsiteX0" fmla="*/ 0 w 911225"/>
                  <a:gd name="connsiteY0" fmla="*/ 57679 h 947738"/>
                  <a:gd name="connsiteX1" fmla="*/ 255587 w 911225"/>
                  <a:gd name="connsiteY1" fmla="*/ 865717 h 947738"/>
                  <a:gd name="connsiteX2" fmla="*/ 657225 w 911225"/>
                  <a:gd name="connsiteY2" fmla="*/ 735542 h 947738"/>
                  <a:gd name="connsiteX3" fmla="*/ 801687 w 911225"/>
                  <a:gd name="connsiteY3" fmla="*/ 57679 h 947738"/>
                  <a:gd name="connsiteX4" fmla="*/ 0 w 911225"/>
                  <a:gd name="connsiteY4" fmla="*/ 57679 h 947738"/>
                  <a:gd name="connsiteX0" fmla="*/ 0 w 911225"/>
                  <a:gd name="connsiteY0" fmla="*/ 57679 h 952500"/>
                  <a:gd name="connsiteX1" fmla="*/ 350837 w 911225"/>
                  <a:gd name="connsiteY1" fmla="*/ 870479 h 952500"/>
                  <a:gd name="connsiteX2" fmla="*/ 657225 w 911225"/>
                  <a:gd name="connsiteY2" fmla="*/ 735542 h 952500"/>
                  <a:gd name="connsiteX3" fmla="*/ 801687 w 911225"/>
                  <a:gd name="connsiteY3" fmla="*/ 57679 h 952500"/>
                  <a:gd name="connsiteX4" fmla="*/ 0 w 911225"/>
                  <a:gd name="connsiteY4" fmla="*/ 57679 h 952500"/>
                  <a:gd name="connsiteX0" fmla="*/ 0 w 911225"/>
                  <a:gd name="connsiteY0" fmla="*/ 57679 h 957263"/>
                  <a:gd name="connsiteX1" fmla="*/ 388937 w 911225"/>
                  <a:gd name="connsiteY1" fmla="*/ 875242 h 957263"/>
                  <a:gd name="connsiteX2" fmla="*/ 657225 w 911225"/>
                  <a:gd name="connsiteY2" fmla="*/ 735542 h 957263"/>
                  <a:gd name="connsiteX3" fmla="*/ 801687 w 911225"/>
                  <a:gd name="connsiteY3" fmla="*/ 57679 h 957263"/>
                  <a:gd name="connsiteX4" fmla="*/ 0 w 911225"/>
                  <a:gd name="connsiteY4" fmla="*/ 57679 h 957263"/>
                  <a:gd name="connsiteX0" fmla="*/ 0 w 911225"/>
                  <a:gd name="connsiteY0" fmla="*/ 57679 h 957263"/>
                  <a:gd name="connsiteX1" fmla="*/ 388937 w 911225"/>
                  <a:gd name="connsiteY1" fmla="*/ 875242 h 957263"/>
                  <a:gd name="connsiteX2" fmla="*/ 657225 w 911225"/>
                  <a:gd name="connsiteY2" fmla="*/ 735542 h 957263"/>
                  <a:gd name="connsiteX3" fmla="*/ 801687 w 911225"/>
                  <a:gd name="connsiteY3" fmla="*/ 57679 h 957263"/>
                  <a:gd name="connsiteX4" fmla="*/ 0 w 911225"/>
                  <a:gd name="connsiteY4" fmla="*/ 57679 h 957263"/>
                  <a:gd name="connsiteX0" fmla="*/ 0 w 866510"/>
                  <a:gd name="connsiteY0" fmla="*/ 57679 h 880004"/>
                  <a:gd name="connsiteX1" fmla="*/ 388937 w 866510"/>
                  <a:gd name="connsiteY1" fmla="*/ 875242 h 880004"/>
                  <a:gd name="connsiteX2" fmla="*/ 801687 w 866510"/>
                  <a:gd name="connsiteY2" fmla="*/ 57679 h 880004"/>
                  <a:gd name="connsiteX3" fmla="*/ 0 w 866510"/>
                  <a:gd name="connsiteY3" fmla="*/ 57679 h 880004"/>
                  <a:gd name="connsiteX0" fmla="*/ 0 w 866510"/>
                  <a:gd name="connsiteY0" fmla="*/ 57679 h 880004"/>
                  <a:gd name="connsiteX1" fmla="*/ 388937 w 866510"/>
                  <a:gd name="connsiteY1" fmla="*/ 875242 h 880004"/>
                  <a:gd name="connsiteX2" fmla="*/ 801687 w 866510"/>
                  <a:gd name="connsiteY2" fmla="*/ 57679 h 880004"/>
                  <a:gd name="connsiteX3" fmla="*/ 0 w 866510"/>
                  <a:gd name="connsiteY3" fmla="*/ 57679 h 880004"/>
                  <a:gd name="connsiteX0" fmla="*/ 0 w 801687"/>
                  <a:gd name="connsiteY0" fmla="*/ 57679 h 880004"/>
                  <a:gd name="connsiteX1" fmla="*/ 388937 w 801687"/>
                  <a:gd name="connsiteY1" fmla="*/ 875242 h 880004"/>
                  <a:gd name="connsiteX2" fmla="*/ 801687 w 801687"/>
                  <a:gd name="connsiteY2" fmla="*/ 57679 h 880004"/>
                  <a:gd name="connsiteX3" fmla="*/ 0 w 801687"/>
                  <a:gd name="connsiteY3" fmla="*/ 57679 h 880004"/>
                  <a:gd name="connsiteX0" fmla="*/ 0 w 801687"/>
                  <a:gd name="connsiteY0" fmla="*/ 57679 h 875242"/>
                  <a:gd name="connsiteX1" fmla="*/ 388937 w 801687"/>
                  <a:gd name="connsiteY1" fmla="*/ 875242 h 875242"/>
                  <a:gd name="connsiteX2" fmla="*/ 801687 w 801687"/>
                  <a:gd name="connsiteY2" fmla="*/ 57679 h 875242"/>
                  <a:gd name="connsiteX3" fmla="*/ 0 w 801687"/>
                  <a:gd name="connsiteY3" fmla="*/ 57679 h 875242"/>
                  <a:gd name="connsiteX0" fmla="*/ 0 w 801687"/>
                  <a:gd name="connsiteY0" fmla="*/ 57679 h 875242"/>
                  <a:gd name="connsiteX1" fmla="*/ 388937 w 801687"/>
                  <a:gd name="connsiteY1" fmla="*/ 875242 h 875242"/>
                  <a:gd name="connsiteX2" fmla="*/ 801687 w 801687"/>
                  <a:gd name="connsiteY2" fmla="*/ 57679 h 875242"/>
                  <a:gd name="connsiteX3" fmla="*/ 0 w 801687"/>
                  <a:gd name="connsiteY3" fmla="*/ 57679 h 875242"/>
                  <a:gd name="connsiteX0" fmla="*/ 0 w 801687"/>
                  <a:gd name="connsiteY0" fmla="*/ 57679 h 880004"/>
                  <a:gd name="connsiteX1" fmla="*/ 388937 w 801687"/>
                  <a:gd name="connsiteY1" fmla="*/ 875242 h 880004"/>
                  <a:gd name="connsiteX2" fmla="*/ 801687 w 801687"/>
                  <a:gd name="connsiteY2" fmla="*/ 57679 h 880004"/>
                  <a:gd name="connsiteX3" fmla="*/ 0 w 801687"/>
                  <a:gd name="connsiteY3" fmla="*/ 57679 h 880004"/>
                  <a:gd name="connsiteX0" fmla="*/ 0 w 801687"/>
                  <a:gd name="connsiteY0" fmla="*/ 57679 h 880004"/>
                  <a:gd name="connsiteX1" fmla="*/ 388937 w 801687"/>
                  <a:gd name="connsiteY1" fmla="*/ 875242 h 880004"/>
                  <a:gd name="connsiteX2" fmla="*/ 801687 w 801687"/>
                  <a:gd name="connsiteY2" fmla="*/ 57679 h 880004"/>
                  <a:gd name="connsiteX3" fmla="*/ 0 w 801687"/>
                  <a:gd name="connsiteY3" fmla="*/ 57679 h 880004"/>
                  <a:gd name="connsiteX0" fmla="*/ 0 w 801687"/>
                  <a:gd name="connsiteY0" fmla="*/ 57679 h 880004"/>
                  <a:gd name="connsiteX1" fmla="*/ 388937 w 801687"/>
                  <a:gd name="connsiteY1" fmla="*/ 875242 h 880004"/>
                  <a:gd name="connsiteX2" fmla="*/ 801687 w 801687"/>
                  <a:gd name="connsiteY2" fmla="*/ 57679 h 880004"/>
                  <a:gd name="connsiteX3" fmla="*/ 0 w 801687"/>
                  <a:gd name="connsiteY3" fmla="*/ 57679 h 880004"/>
                  <a:gd name="connsiteX0" fmla="*/ 0 w 801687"/>
                  <a:gd name="connsiteY0" fmla="*/ 57679 h 880004"/>
                  <a:gd name="connsiteX1" fmla="*/ 388937 w 801687"/>
                  <a:gd name="connsiteY1" fmla="*/ 875242 h 880004"/>
                  <a:gd name="connsiteX2" fmla="*/ 801687 w 801687"/>
                  <a:gd name="connsiteY2" fmla="*/ 57679 h 880004"/>
                  <a:gd name="connsiteX3" fmla="*/ 0 w 801687"/>
                  <a:gd name="connsiteY3" fmla="*/ 57679 h 880004"/>
                  <a:gd name="connsiteX0" fmla="*/ 0 w 801687"/>
                  <a:gd name="connsiteY0" fmla="*/ 57679 h 880004"/>
                  <a:gd name="connsiteX1" fmla="*/ 388937 w 801687"/>
                  <a:gd name="connsiteY1" fmla="*/ 875242 h 880004"/>
                  <a:gd name="connsiteX2" fmla="*/ 801687 w 801687"/>
                  <a:gd name="connsiteY2" fmla="*/ 57679 h 880004"/>
                  <a:gd name="connsiteX3" fmla="*/ 0 w 801687"/>
                  <a:gd name="connsiteY3" fmla="*/ 57679 h 88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1687" h="880004">
                    <a:moveTo>
                      <a:pt x="0" y="57679"/>
                    </a:moveTo>
                    <a:cubicBezTo>
                      <a:pt x="1853" y="543984"/>
                      <a:pt x="52916" y="880004"/>
                      <a:pt x="388937" y="875242"/>
                    </a:cubicBezTo>
                    <a:cubicBezTo>
                      <a:pt x="746388" y="875242"/>
                      <a:pt x="799834" y="551127"/>
                      <a:pt x="801687" y="57679"/>
                    </a:cubicBezTo>
                    <a:cubicBezTo>
                      <a:pt x="635000" y="1852"/>
                      <a:pt x="217223" y="0"/>
                      <a:pt x="0" y="57679"/>
                    </a:cubicBezTo>
                    <a:close/>
                  </a:path>
                </a:pathLst>
              </a:custGeom>
              <a:grpFill/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60" name="Rectangle 159"/>
            <p:cNvSpPr/>
            <p:nvPr/>
          </p:nvSpPr>
          <p:spPr>
            <a:xfrm>
              <a:off x="914783" y="2731655"/>
              <a:ext cx="2149262" cy="95410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latin typeface="Arial Narrow" pitchFamily="34" charset="0"/>
                </a:rPr>
                <a:t>Learning </a:t>
              </a:r>
              <a:r>
                <a:rPr lang="en-US" sz="2800" dirty="0">
                  <a:latin typeface="Arial Narrow" pitchFamily="34" charset="0"/>
                  <a:sym typeface="Wingdings" pitchFamily="2" charset="2"/>
                </a:rPr>
                <a:t></a:t>
              </a:r>
              <a:br>
                <a:rPr lang="en-US" sz="2800" dirty="0">
                  <a:latin typeface="Arial Narrow" pitchFamily="34" charset="0"/>
                </a:rPr>
              </a:br>
              <a:r>
                <a:rPr lang="en-US" sz="2800" dirty="0">
                  <a:latin typeface="Arial Narrow" pitchFamily="34" charset="0"/>
                </a:rPr>
                <a:t>performance</a:t>
              </a:r>
            </a:p>
          </p:txBody>
        </p:sp>
      </p:grpSp>
      <p:grpSp>
        <p:nvGrpSpPr>
          <p:cNvPr id="10257" name="Group 10256"/>
          <p:cNvGrpSpPr/>
          <p:nvPr/>
        </p:nvGrpSpPr>
        <p:grpSpPr>
          <a:xfrm>
            <a:off x="5910860" y="4213525"/>
            <a:ext cx="2305758" cy="2413905"/>
            <a:chOff x="5910860" y="4213525"/>
            <a:chExt cx="2305758" cy="2413905"/>
          </a:xfrm>
          <a:solidFill>
            <a:srgbClr val="00B050"/>
          </a:solidFill>
        </p:grpSpPr>
        <p:sp>
          <p:nvSpPr>
            <p:cNvPr id="117" name="Rectangle 116"/>
            <p:cNvSpPr/>
            <p:nvPr/>
          </p:nvSpPr>
          <p:spPr>
            <a:xfrm>
              <a:off x="5910860" y="6104210"/>
              <a:ext cx="2305758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latin typeface="Arial Narrow" pitchFamily="34" charset="0"/>
                </a:rPr>
                <a:t>Adult Success</a:t>
              </a:r>
            </a:p>
          </p:txBody>
        </p:sp>
        <p:grpSp>
          <p:nvGrpSpPr>
            <p:cNvPr id="10256" name="Group 10255"/>
            <p:cNvGrpSpPr/>
            <p:nvPr/>
          </p:nvGrpSpPr>
          <p:grpSpPr>
            <a:xfrm>
              <a:off x="6350001" y="4213525"/>
              <a:ext cx="1427478" cy="1880094"/>
              <a:chOff x="6350001" y="4213525"/>
              <a:chExt cx="1427478" cy="1880094"/>
            </a:xfrm>
            <a:grpFill/>
          </p:grpSpPr>
          <p:sp>
            <p:nvSpPr>
              <p:cNvPr id="10252" name="Rectangle 10251"/>
              <p:cNvSpPr/>
              <p:nvPr/>
            </p:nvSpPr>
            <p:spPr bwMode="auto">
              <a:xfrm>
                <a:off x="6350001" y="4213525"/>
                <a:ext cx="1427478" cy="1877713"/>
              </a:xfrm>
              <a:prstGeom prst="rect">
                <a:avLst/>
              </a:prstGeom>
              <a:grpFill/>
              <a:ln>
                <a:headEnd type="none" w="med" len="med"/>
                <a:tailEnd type="none" w="med" len="med"/>
              </a:ln>
              <a:ex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lt1"/>
                  </a:solidFill>
                  <a:latin typeface="+mn-lt"/>
                </a:endParaRPr>
              </a:p>
            </p:txBody>
          </p:sp>
          <p:grpSp>
            <p:nvGrpSpPr>
              <p:cNvPr id="10254" name="Group 10253"/>
              <p:cNvGrpSpPr/>
              <p:nvPr/>
            </p:nvGrpSpPr>
            <p:grpSpPr>
              <a:xfrm>
                <a:off x="6462407" y="4319040"/>
                <a:ext cx="1202664" cy="180234"/>
                <a:chOff x="6524464" y="4520105"/>
                <a:chExt cx="1202664" cy="180234"/>
              </a:xfrm>
              <a:grpFill/>
              <a:effectLst/>
            </p:grpSpPr>
            <p:sp>
              <p:nvSpPr>
                <p:cNvPr id="10253" name="Rectangle 10252"/>
                <p:cNvSpPr/>
                <p:nvPr/>
              </p:nvSpPr>
              <p:spPr bwMode="auto">
                <a:xfrm>
                  <a:off x="6524464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 bwMode="auto">
                <a:xfrm>
                  <a:off x="6780072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 bwMode="auto">
                <a:xfrm>
                  <a:off x="7035680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3" name="Rectangle 182"/>
                <p:cNvSpPr/>
                <p:nvPr/>
              </p:nvSpPr>
              <p:spPr bwMode="auto">
                <a:xfrm>
                  <a:off x="7291288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4" name="Rectangle 183"/>
                <p:cNvSpPr/>
                <p:nvPr/>
              </p:nvSpPr>
              <p:spPr bwMode="auto">
                <a:xfrm>
                  <a:off x="7546894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6462407" y="4599218"/>
                <a:ext cx="1202664" cy="180234"/>
                <a:chOff x="6524464" y="4520105"/>
                <a:chExt cx="1202664" cy="180234"/>
              </a:xfrm>
              <a:grpFill/>
              <a:effectLst/>
            </p:grpSpPr>
            <p:sp>
              <p:nvSpPr>
                <p:cNvPr id="187" name="Rectangle 186"/>
                <p:cNvSpPr/>
                <p:nvPr/>
              </p:nvSpPr>
              <p:spPr bwMode="auto">
                <a:xfrm>
                  <a:off x="6524464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 bwMode="auto">
                <a:xfrm>
                  <a:off x="6780072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7035680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 bwMode="auto">
                <a:xfrm>
                  <a:off x="7291288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 bwMode="auto">
                <a:xfrm>
                  <a:off x="7546894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92" name="Group 191"/>
              <p:cNvGrpSpPr/>
              <p:nvPr/>
            </p:nvGrpSpPr>
            <p:grpSpPr>
              <a:xfrm>
                <a:off x="6462407" y="5159574"/>
                <a:ext cx="1202664" cy="180234"/>
                <a:chOff x="6524464" y="4520105"/>
                <a:chExt cx="1202664" cy="180234"/>
              </a:xfrm>
              <a:grpFill/>
              <a:effectLst/>
            </p:grpSpPr>
            <p:sp>
              <p:nvSpPr>
                <p:cNvPr id="193" name="Rectangle 192"/>
                <p:cNvSpPr/>
                <p:nvPr/>
              </p:nvSpPr>
              <p:spPr bwMode="auto">
                <a:xfrm>
                  <a:off x="6524464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 bwMode="auto">
                <a:xfrm>
                  <a:off x="6780072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 bwMode="auto">
                <a:xfrm>
                  <a:off x="7035680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6" name="Rectangle 195"/>
                <p:cNvSpPr/>
                <p:nvPr/>
              </p:nvSpPr>
              <p:spPr bwMode="auto">
                <a:xfrm>
                  <a:off x="7291288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7" name="Rectangle 196"/>
                <p:cNvSpPr/>
                <p:nvPr/>
              </p:nvSpPr>
              <p:spPr bwMode="auto">
                <a:xfrm>
                  <a:off x="7546894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 bwMode="auto">
              <a:xfrm>
                <a:off x="6462407" y="5439753"/>
                <a:ext cx="180234" cy="18023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 bwMode="auto">
              <a:xfrm>
                <a:off x="6718015" y="5439753"/>
                <a:ext cx="180234" cy="18023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 bwMode="auto">
              <a:xfrm>
                <a:off x="6973623" y="5439753"/>
                <a:ext cx="180234" cy="18023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 bwMode="auto">
              <a:xfrm>
                <a:off x="7229231" y="5439753"/>
                <a:ext cx="180234" cy="18023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7484837" y="5439753"/>
                <a:ext cx="180234" cy="18023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0255" name="Group 10254"/>
              <p:cNvGrpSpPr/>
              <p:nvPr/>
            </p:nvGrpSpPr>
            <p:grpSpPr>
              <a:xfrm>
                <a:off x="6817515" y="5706009"/>
                <a:ext cx="493918" cy="387610"/>
                <a:chOff x="6804815" y="5611977"/>
                <a:chExt cx="493918" cy="387610"/>
              </a:xfrm>
              <a:grpFill/>
            </p:grpSpPr>
            <p:sp>
              <p:nvSpPr>
                <p:cNvPr id="207" name="Rectangle 206"/>
                <p:cNvSpPr/>
                <p:nvPr/>
              </p:nvSpPr>
              <p:spPr bwMode="auto">
                <a:xfrm>
                  <a:off x="6804815" y="5611977"/>
                  <a:ext cx="230231" cy="387610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10" name="Rectangle 209"/>
                <p:cNvSpPr/>
                <p:nvPr/>
              </p:nvSpPr>
              <p:spPr bwMode="auto">
                <a:xfrm>
                  <a:off x="7068502" y="5611977"/>
                  <a:ext cx="230231" cy="387610"/>
                </a:xfrm>
                <a:prstGeom prst="rect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19" name="Group 218"/>
              <p:cNvGrpSpPr/>
              <p:nvPr/>
            </p:nvGrpSpPr>
            <p:grpSpPr>
              <a:xfrm>
                <a:off x="6462407" y="4879396"/>
                <a:ext cx="1202664" cy="180234"/>
                <a:chOff x="6524464" y="4520105"/>
                <a:chExt cx="1202664" cy="180234"/>
              </a:xfrm>
              <a:grpFill/>
              <a:effectLst/>
            </p:grpSpPr>
            <p:sp>
              <p:nvSpPr>
                <p:cNvPr id="220" name="Rectangle 219"/>
                <p:cNvSpPr/>
                <p:nvPr/>
              </p:nvSpPr>
              <p:spPr bwMode="auto">
                <a:xfrm>
                  <a:off x="6524464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 bwMode="auto">
                <a:xfrm>
                  <a:off x="6780072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 bwMode="auto">
                <a:xfrm>
                  <a:off x="7035680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3" name="Rectangle 222"/>
                <p:cNvSpPr/>
                <p:nvPr/>
              </p:nvSpPr>
              <p:spPr bwMode="auto">
                <a:xfrm>
                  <a:off x="7291288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4" name="Rectangle 223"/>
                <p:cNvSpPr/>
                <p:nvPr/>
              </p:nvSpPr>
              <p:spPr bwMode="auto">
                <a:xfrm>
                  <a:off x="7546894" y="4520105"/>
                  <a:ext cx="180234" cy="180234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25" name="Rectangle 224"/>
              <p:cNvSpPr/>
              <p:nvPr/>
            </p:nvSpPr>
            <p:spPr bwMode="auto">
              <a:xfrm>
                <a:off x="6462407" y="5706009"/>
                <a:ext cx="180234" cy="18023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 bwMode="auto">
              <a:xfrm>
                <a:off x="7484837" y="5706009"/>
                <a:ext cx="180234" cy="18023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463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143000"/>
          </a:xfrm>
        </p:spPr>
        <p:txBody>
          <a:bodyPr/>
          <a:lstStyle/>
          <a:p>
            <a:r>
              <a:rPr lang="en-US" sz="4200" dirty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Hattie’s (2017) meta-meta-analysis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696200" cy="4114800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teacher credibility - effect size of .90</a:t>
            </a:r>
          </a:p>
          <a:p>
            <a:r>
              <a:rPr lang="en-US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scaffolding - .82  </a:t>
            </a:r>
          </a:p>
          <a:p>
            <a:r>
              <a:rPr lang="en-US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teacher clarity - .75</a:t>
            </a:r>
          </a:p>
          <a:p>
            <a:r>
              <a:rPr lang="en-US" sz="3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evaluation and reflection </a:t>
            </a:r>
            <a:r>
              <a:rPr lang="en-US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.75</a:t>
            </a:r>
          </a:p>
          <a:p>
            <a:r>
              <a:rPr lang="en-US" sz="3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metacognitive strategies</a:t>
            </a:r>
            <a:r>
              <a:rPr lang="en-US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- .60</a:t>
            </a:r>
          </a:p>
          <a:p>
            <a:pPr marL="400050" lvl="1" indent="0">
              <a:buNone/>
            </a:pPr>
            <a:br>
              <a:rPr lang="en-US" sz="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≥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spaced v. mass practice,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mastery learning, service learning, peer tutoring, note-taking, time on task, and formative feedback  </a:t>
            </a:r>
          </a:p>
          <a:p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opic"/>
          <p:cNvSpPr txBox="1"/>
          <p:nvPr/>
        </p:nvSpPr>
        <p:spPr>
          <a:xfrm>
            <a:off x="5321825" y="228600"/>
            <a:ext cx="336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EVIDENCE</a:t>
            </a:r>
          </a:p>
        </p:txBody>
      </p:sp>
    </p:spTree>
    <p:extLst>
      <p:ext uri="{BB962C8B-B14F-4D97-AF65-F5344CB8AC3E}">
        <p14:creationId xmlns:p14="http://schemas.microsoft.com/office/powerpoint/2010/main" val="345304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067800" cy="4419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8077200" cy="1219200"/>
          </a:xfrm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% of students passing course and gateway test in traditional versus SRL sections of Developmental Math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22581701"/>
              </p:ext>
            </p:extLst>
          </p:nvPr>
        </p:nvGraphicFramePr>
        <p:xfrm>
          <a:off x="533400" y="2286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9203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067800" cy="4419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257800"/>
            <a:ext cx="80010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% of students passing the summer course and a for-credit fall-semester math course in traditional versus SRL sections of Developmental Math</a:t>
            </a:r>
          </a:p>
          <a:p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6537994"/>
              </p:ext>
            </p:extLst>
          </p:nvPr>
        </p:nvGraphicFramePr>
        <p:xfrm>
          <a:off x="533400" y="2286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909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067800" cy="4419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83058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% of students passing gateway exam and a for-credit fall-semester writing course in traditional versus SRL sections of Developmental Writing</a:t>
            </a:r>
          </a:p>
          <a:p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9796254"/>
              </p:ext>
            </p:extLst>
          </p:nvPr>
        </p:nvGraphicFramePr>
        <p:xfrm>
          <a:off x="533400" y="457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850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http://static.eva.ro/blog/wp-content/uploads/1/2013/06/examenBAC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2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xtLst/>
        </p:spPr>
      </p:pic>
      <p:sp>
        <p:nvSpPr>
          <p:cNvPr id="6" name="Rectangle 5"/>
          <p:cNvSpPr/>
          <p:nvPr/>
        </p:nvSpPr>
        <p:spPr bwMode="auto">
          <a:xfrm>
            <a:off x="4724400" y="457200"/>
            <a:ext cx="4191000" cy="571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274320" tIns="1554480" rIns="18288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800"/>
              </a:spcBef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run SRL class activities,</a:t>
            </a:r>
            <a:b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 SRL assignments.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Students don’t mind – short,</a:t>
            </a:r>
            <a:b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low-stress, worth a point.  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don’t mind – P/F-graded</a:t>
            </a:r>
            <a:b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assignments; P = complete </a:t>
            </a:r>
            <a:b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proper length.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and students see results</a:t>
            </a:r>
            <a:r>
              <a:rPr lang="en-US" sz="2800" dirty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1" y="685800"/>
            <a:ext cx="9144002" cy="1143000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300" dirty="0">
                <a:latin typeface="Segoe UI Light" pitchFamily="34" charset="0"/>
              </a:rPr>
              <a:t>Get Students to Practice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1225497" y="5111696"/>
            <a:ext cx="26356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chemeClr val="accent3"/>
                </a:solidFill>
                <a:latin typeface="Arial Narrow" pitchFamily="34" charset="0"/>
              </a:rPr>
              <a:t>Image courtesy: http://static.eva.ro/blog/wp-content/uploads/1/2013/06/examenBAC.jpg</a:t>
            </a:r>
          </a:p>
        </p:txBody>
      </p:sp>
    </p:spTree>
    <p:extLst>
      <p:ext uri="{BB962C8B-B14F-4D97-AF65-F5344CB8AC3E}">
        <p14:creationId xmlns:p14="http://schemas.microsoft.com/office/powerpoint/2010/main" val="2467368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CC66"/>
                </a:solidFill>
                <a:latin typeface="Segoe UI Light" panose="020B0502040204020203" pitchFamily="34" charset="0"/>
              </a:rPr>
              <a:t>Minute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24200"/>
            <a:ext cx="7162800" cy="2895599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How does the content you’ve learned thus far connect to what you’ve learned in the past?  </a:t>
            </a:r>
          </a:p>
          <a:p>
            <a:pPr marL="0" indent="0">
              <a:buNone/>
            </a:pPr>
            <a:br>
              <a:rPr lang="en-US" sz="3600" b="1" dirty="0">
                <a:effectLst/>
                <a:latin typeface="Segoe UI Light" panose="020B0502040204020203" pitchFamily="34" charset="0"/>
              </a:rPr>
            </a:br>
            <a:endParaRPr lang="en-US" sz="3600" b="1" dirty="0">
              <a:effectLst/>
              <a:latin typeface="Segoe UI Light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97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>
                <a:solidFill>
                  <a:srgbClr val="FFC000"/>
                </a:solidFill>
                <a:latin typeface="Segoe UI Light" panose="020B0502040204020203" pitchFamily="34" charset="0"/>
              </a:rPr>
              <a:t>SRL Activities and Assignments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402959"/>
            <a:ext cx="8001000" cy="388619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>
                <a:latin typeface="Segoe UI Light" panose="020B0502040204020203" pitchFamily="34" charset="0"/>
              </a:rPr>
              <a:t>Start and End of Course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>
                <a:latin typeface="Segoe UI Light" panose="020B0502040204020203" pitchFamily="34" charset="0"/>
              </a:rPr>
              <a:t>Readings (videos, podcasts) “wrappers”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>
                <a:latin typeface="Segoe UI Light" panose="020B0502040204020203" pitchFamily="34" charset="0"/>
              </a:rPr>
              <a:t>Live Lectures   “   “</a:t>
            </a:r>
            <a:endParaRPr lang="en-US" sz="3500" b="1" dirty="0">
              <a:latin typeface="Segoe UI Light" panose="020B0502040204020203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>
                <a:latin typeface="Segoe UI Light" panose="020B0502040204020203" pitchFamily="34" charset="0"/>
                <a:cs typeface="Arial" charset="0"/>
              </a:rPr>
              <a:t>Assignments  “   “  (“meta-assignments”)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>
                <a:latin typeface="Segoe UI Light" panose="020B0502040204020203" pitchFamily="34" charset="0"/>
                <a:cs typeface="Arial" charset="0"/>
              </a:rPr>
              <a:t>Quizzes and Exams   “   “</a:t>
            </a:r>
          </a:p>
        </p:txBody>
      </p:sp>
    </p:spTree>
    <p:extLst>
      <p:ext uri="{BB962C8B-B14F-4D97-AF65-F5344CB8AC3E}">
        <p14:creationId xmlns:p14="http://schemas.microsoft.com/office/powerpoint/2010/main" val="16380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705600" cy="15509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itchFamily="34" charset="0"/>
              </a:rPr>
              <a:t>Start and End of Course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438400"/>
            <a:ext cx="7620000" cy="3352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400" b="1" dirty="0">
                <a:latin typeface="Segoe UI Light" pitchFamily="34" charset="0"/>
              </a:rPr>
              <a:t>Reading and discussion on “learning” and “thinking”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600" b="1" dirty="0">
              <a:latin typeface="Segoe UI Light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400" b="1" dirty="0">
                <a:latin typeface="Segoe UI Light" pitchFamily="34" charset="0"/>
              </a:rPr>
              <a:t>Goal-setting - “How I earned an A in this course” </a:t>
            </a:r>
            <a:r>
              <a:rPr lang="en-US" sz="3400" b="1" dirty="0">
                <a:solidFill>
                  <a:srgbClr val="FFC000"/>
                </a:solidFill>
                <a:latin typeface="Segoe UI Light" panose="020B0502040204020203" pitchFamily="34" charset="0"/>
              </a:rPr>
              <a:t>*</a:t>
            </a:r>
            <a:endParaRPr lang="en-US" sz="3400" b="1" dirty="0">
              <a:latin typeface="Segoe UI Light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700" b="1" dirty="0">
              <a:latin typeface="Segoe UI Light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400" b="1" dirty="0">
                <a:latin typeface="Segoe UI Light" panose="020B0502040204020203" pitchFamily="34" charset="0"/>
              </a:rPr>
              <a:t>Self-assessment instrument on meta-cognitive skills </a:t>
            </a:r>
            <a:r>
              <a:rPr lang="en-US" sz="3400" b="1" dirty="0">
                <a:solidFill>
                  <a:srgbClr val="FFC000"/>
                </a:solidFill>
                <a:latin typeface="Segoe UI Light" panose="020B0502040204020203" pitchFamily="34" charset="0"/>
              </a:rPr>
              <a:t>*</a:t>
            </a:r>
            <a:r>
              <a:rPr lang="en-US" sz="3400" b="1" dirty="0">
                <a:latin typeface="Segoe UI Light" panose="020B0502040204020203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400" b="1" dirty="0">
              <a:latin typeface="Segoe UI Light" panose="020B0502040204020203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800" dirty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9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550988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itchFamily="34" charset="0"/>
              </a:rPr>
              <a:t>Start and End of Course </a:t>
            </a:r>
            <a:r>
              <a:rPr lang="en-US" sz="35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itchFamily="34" charset="0"/>
              </a:rPr>
              <a:t>continued</a:t>
            </a:r>
            <a:endParaRPr lang="en-US" sz="5000" b="1" dirty="0">
              <a:solidFill>
                <a:schemeClr val="accent1">
                  <a:lumMod val="60000"/>
                  <a:lumOff val="40000"/>
                </a:schemeClr>
              </a:solidFill>
              <a:latin typeface="Segoe UI Light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62809"/>
            <a:ext cx="8001000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400" b="1" dirty="0">
                <a:latin typeface="Segoe UI Light" pitchFamily="34" charset="0"/>
              </a:rPr>
              <a:t>Reflective writing on nature of subject matter (to activate prior knowledge, reveal misconceptions) </a:t>
            </a:r>
            <a:r>
              <a:rPr lang="en-US" sz="3400" b="1" dirty="0">
                <a:solidFill>
                  <a:srgbClr val="FFC000"/>
                </a:solidFill>
                <a:latin typeface="Segoe UI Light" pitchFamily="34" charset="0"/>
              </a:rPr>
              <a:t>*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600" b="1" dirty="0">
              <a:solidFill>
                <a:srgbClr val="FFC000"/>
              </a:solidFill>
              <a:latin typeface="Segoe UI Light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400" b="1" dirty="0">
                <a:latin typeface="Segoe UI Light" pitchFamily="34" charset="0"/>
              </a:rPr>
              <a:t>Essay questions on course material </a:t>
            </a:r>
            <a:r>
              <a:rPr lang="en-US" sz="3400" b="1" dirty="0">
                <a:solidFill>
                  <a:srgbClr val="FFC000"/>
                </a:solidFill>
                <a:latin typeface="Segoe UI Light" pitchFamily="34" charset="0"/>
              </a:rPr>
              <a:t>*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600" b="1" dirty="0">
              <a:solidFill>
                <a:srgbClr val="FFC000"/>
              </a:solidFill>
              <a:latin typeface="Segoe UI Light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400" b="1" dirty="0">
                <a:latin typeface="Segoe UI Light" pitchFamily="34" charset="0"/>
              </a:rPr>
              <a:t>Knowledge survey </a:t>
            </a:r>
            <a:r>
              <a:rPr lang="en-US" sz="3400" b="1" dirty="0">
                <a:solidFill>
                  <a:srgbClr val="FFC000"/>
                </a:solidFill>
                <a:latin typeface="Segoe UI Light" pitchFamily="34" charset="0"/>
              </a:rPr>
              <a:t>*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b="1" dirty="0">
              <a:latin typeface="Segoe UI Light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800" dirty="0">
              <a:latin typeface="Segoe UI Light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FFC000"/>
                </a:solidFill>
                <a:latin typeface="Segoe UI Light" pitchFamily="34" charset="0"/>
              </a:rPr>
              <a:t>* Best to repeat at end of course</a:t>
            </a:r>
          </a:p>
        </p:txBody>
      </p:sp>
    </p:spTree>
    <p:extLst>
      <p:ext uri="{BB962C8B-B14F-4D97-AF65-F5344CB8AC3E}">
        <p14:creationId xmlns:p14="http://schemas.microsoft.com/office/powerpoint/2010/main" val="34193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436" y="6096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CC00"/>
                </a:solidFill>
                <a:latin typeface="Segoe UI Light" pitchFamily="34" charset="0"/>
              </a:rPr>
              <a:t>Participant Outcomes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20436" y="2209800"/>
            <a:ext cx="7772400" cy="4114800"/>
          </a:xfrm>
        </p:spPr>
        <p:txBody>
          <a:bodyPr/>
          <a:lstStyle/>
          <a:p>
            <a:pPr marL="685800" lvl="1" indent="-342900">
              <a:buFont typeface="Wingdings" pitchFamily="2" charset="2"/>
              <a:buChar char="§"/>
            </a:pPr>
            <a:r>
              <a:rPr lang="en-US" sz="3300" b="1" dirty="0">
                <a:latin typeface="Segoe UI Light" pitchFamily="34" charset="0"/>
              </a:rPr>
              <a:t>Explain what self-regulated learning (SRL) is, where it came from, and why it’s important to teach</a:t>
            </a:r>
          </a:p>
          <a:p>
            <a:pPr marL="685800" lvl="1" indent="-342900">
              <a:buFont typeface="Wingdings" pitchFamily="2" charset="2"/>
              <a:buChar char="§"/>
            </a:pPr>
            <a:r>
              <a:rPr lang="en-US" sz="3300" b="1" dirty="0">
                <a:latin typeface="Segoe UI Light" pitchFamily="34" charset="0"/>
              </a:rPr>
              <a:t>Distinguish SRL from metacognition</a:t>
            </a:r>
          </a:p>
          <a:p>
            <a:pPr marL="685800" lvl="1" indent="-342900">
              <a:buFont typeface="Wingdings" pitchFamily="2" charset="2"/>
              <a:buChar char="§"/>
            </a:pPr>
            <a:r>
              <a:rPr lang="en-US" sz="3300" b="1" dirty="0">
                <a:latin typeface="Segoe UI Light" pitchFamily="34" charset="0"/>
              </a:rPr>
              <a:t>Enumerate SRL’s benefits to students</a:t>
            </a:r>
          </a:p>
          <a:p>
            <a:pPr marL="685800" lvl="1" indent="-342900">
              <a:buFont typeface="Wingdings" pitchFamily="2" charset="2"/>
              <a:buChar char="§"/>
            </a:pPr>
            <a:r>
              <a:rPr lang="en-US" sz="3300" b="1" dirty="0">
                <a:latin typeface="Segoe UI Light" pitchFamily="34" charset="0"/>
              </a:rPr>
              <a:t>Get students to practice it</a:t>
            </a:r>
            <a:endParaRPr lang="en-US" sz="3100" b="1" dirty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000" b="1" dirty="0">
                <a:solidFill>
                  <a:srgbClr val="99CCFF"/>
                </a:solidFill>
                <a:latin typeface="Segoe UI Light" pitchFamily="34" charset="0"/>
              </a:rPr>
              <a:t>Knowledge Surveys</a:t>
            </a:r>
            <a:r>
              <a:rPr lang="en-US" sz="5000" dirty="0">
                <a:solidFill>
                  <a:srgbClr val="99CCFF"/>
                </a:solidFill>
                <a:latin typeface="Segoe UI Light" pitchFamily="34" charset="0"/>
              </a:rPr>
              <a:t> </a:t>
            </a:r>
            <a:br>
              <a:rPr lang="en-US" sz="4600" dirty="0">
                <a:solidFill>
                  <a:srgbClr val="99CCFF"/>
                </a:solidFill>
                <a:latin typeface="Segoe UI Light" pitchFamily="34" charset="0"/>
              </a:rPr>
            </a:br>
            <a:endParaRPr lang="en-US" sz="3800" i="1" dirty="0">
              <a:solidFill>
                <a:srgbClr val="FFFF99"/>
              </a:solidFill>
              <a:latin typeface="Segoe UI Light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09800"/>
            <a:ext cx="7543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>
                <a:latin typeface="Segoe UI Light" pitchFamily="34" charset="0"/>
              </a:rPr>
              <a:t>Series of questions/tasks re: knowledge and skills in course/unit </a:t>
            </a:r>
            <a:r>
              <a:rPr lang="en-US" sz="2600" b="1" dirty="0">
                <a:latin typeface="Segoe UI Light" pitchFamily="34" charset="0"/>
              </a:rPr>
              <a:t>(from old exams, outcomes, exercises, etc.)</a:t>
            </a:r>
          </a:p>
          <a:p>
            <a:pPr marL="0" indent="0" eaLnBrk="1" hangingPunct="1">
              <a:buNone/>
              <a:defRPr/>
            </a:pPr>
            <a:endParaRPr lang="en-US" sz="2600" b="1" dirty="0">
              <a:latin typeface="Segoe UI Light" pitchFamily="34" charset="0"/>
            </a:endParaRPr>
          </a:p>
          <a:p>
            <a:pPr eaLnBrk="1" hangingPunct="1">
              <a:defRPr/>
            </a:pPr>
            <a:r>
              <a:rPr lang="en-US" sz="3500" b="1" dirty="0">
                <a:latin typeface="Segoe UI Light" pitchFamily="34" charset="0"/>
              </a:rPr>
              <a:t>Answer = </a:t>
            </a:r>
            <a:r>
              <a:rPr lang="en-US" sz="3500" b="1" i="1" dirty="0">
                <a:solidFill>
                  <a:srgbClr val="FFCC00"/>
                </a:solidFill>
                <a:latin typeface="Segoe UI Light" pitchFamily="34" charset="0"/>
              </a:rPr>
              <a:t>students’ perceived ability/ confidence</a:t>
            </a:r>
            <a:r>
              <a:rPr lang="en-US" sz="3500" b="1" dirty="0">
                <a:solidFill>
                  <a:srgbClr val="FFCC00"/>
                </a:solidFill>
                <a:latin typeface="Segoe UI Light" pitchFamily="34" charset="0"/>
              </a:rPr>
              <a:t>  </a:t>
            </a:r>
            <a:r>
              <a:rPr lang="en-US" sz="3500" b="1" dirty="0">
                <a:latin typeface="Segoe UI Light" pitchFamily="34" charset="0"/>
              </a:rPr>
              <a:t>to respond correctly </a:t>
            </a:r>
          </a:p>
          <a:p>
            <a:pPr eaLnBrk="1" hangingPunct="1">
              <a:defRPr/>
            </a:pPr>
            <a:endParaRPr lang="en-US" sz="3300" b="1" dirty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1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CC66"/>
                </a:solidFill>
                <a:latin typeface="Segoe UI Light" pitchFamily="34" charset="0"/>
              </a:rPr>
              <a:t>For example: </a:t>
            </a:r>
            <a:r>
              <a:rPr lang="en-US" b="1" dirty="0">
                <a:solidFill>
                  <a:srgbClr val="FFCC66"/>
                </a:solidFill>
                <a:latin typeface="Segoe UI Light" pitchFamily="34" charset="0"/>
              </a:rPr>
              <a:t>How confident are you that you can solve each of the following problems?  </a:t>
            </a:r>
            <a:endParaRPr lang="en-US" sz="3600" b="1" dirty="0">
              <a:latin typeface="Segoe UI 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352800"/>
            <a:ext cx="58674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effectLst/>
                <a:latin typeface="Segoe UI Light" pitchFamily="34" charset="0"/>
              </a:rPr>
              <a:t>a) Very confident </a:t>
            </a:r>
          </a:p>
          <a:p>
            <a:pPr marL="0" indent="0">
              <a:buNone/>
            </a:pPr>
            <a:r>
              <a:rPr lang="en-US" sz="3500" b="1" dirty="0">
                <a:effectLst/>
                <a:latin typeface="Segoe UI Light" pitchFamily="34" charset="0"/>
              </a:rPr>
              <a:t>b) Somewhat confident</a:t>
            </a:r>
          </a:p>
          <a:p>
            <a:pPr marL="0" indent="0">
              <a:buNone/>
            </a:pPr>
            <a:r>
              <a:rPr lang="en-US" sz="3500" b="1" dirty="0">
                <a:effectLst/>
                <a:latin typeface="Segoe UI Light" pitchFamily="34" charset="0"/>
              </a:rPr>
              <a:t>c) Not sure </a:t>
            </a:r>
          </a:p>
          <a:p>
            <a:pPr marL="0" indent="0">
              <a:buNone/>
            </a:pPr>
            <a:r>
              <a:rPr lang="en-US" sz="3500" b="1" dirty="0">
                <a:effectLst/>
                <a:latin typeface="Segoe UI Light" pitchFamily="34" charset="0"/>
              </a:rPr>
              <a:t>d) Not at all confident </a:t>
            </a:r>
            <a:endParaRPr lang="en-US" sz="3500" b="1" dirty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39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CC00"/>
                </a:solidFill>
                <a:latin typeface="Segoe UI Light" pitchFamily="34" charset="0"/>
              </a:rPr>
              <a:t>Accuracy Warning!</a:t>
            </a:r>
            <a:r>
              <a:rPr lang="en-US" sz="4800" b="1" dirty="0">
                <a:solidFill>
                  <a:srgbClr val="FFCC00"/>
                </a:solidFill>
                <a:latin typeface="Segoe UI Light" pitchFamily="34" charset="0"/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696200" cy="3733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400" b="1" dirty="0">
                <a:latin typeface="Segoe UI Light" pitchFamily="34" charset="0"/>
              </a:rPr>
              <a:t>Students </a:t>
            </a:r>
            <a:r>
              <a:rPr lang="en-US" sz="3400" b="1" i="1" dirty="0">
                <a:latin typeface="Segoe UI Light" pitchFamily="34" charset="0"/>
              </a:rPr>
              <a:t>over</a:t>
            </a:r>
            <a:r>
              <a:rPr lang="en-US" sz="3400" b="1" dirty="0">
                <a:latin typeface="Segoe UI Light" pitchFamily="34" charset="0"/>
              </a:rPr>
              <a:t>estimate their abilities and knowledge </a:t>
            </a:r>
            <a:r>
              <a:rPr lang="en-US" b="1" dirty="0">
                <a:latin typeface="Segoe UI Light" pitchFamily="34" charset="0"/>
              </a:rPr>
              <a:t>(except possibly the best students)</a:t>
            </a:r>
            <a:r>
              <a:rPr lang="en-US" sz="3400" b="1" dirty="0">
                <a:latin typeface="Segoe UI Light" pitchFamily="34" charset="0"/>
              </a:rPr>
              <a:t> when they know the </a:t>
            </a:r>
            <a:r>
              <a:rPr lang="en-US" sz="3400" b="1" i="1" dirty="0">
                <a:latin typeface="Segoe UI Light" pitchFamily="34" charset="0"/>
              </a:rPr>
              <a:t>least</a:t>
            </a:r>
            <a:r>
              <a:rPr lang="en-US" sz="3400" b="1" dirty="0">
                <a:latin typeface="Segoe UI Light" pitchFamily="34" charset="0"/>
              </a:rPr>
              <a:t>.</a:t>
            </a:r>
          </a:p>
          <a:p>
            <a:pPr lvl="1"/>
            <a:r>
              <a:rPr lang="en-US" sz="2900" dirty="0">
                <a:latin typeface="Segoe UI Light" pitchFamily="34" charset="0"/>
              </a:rPr>
              <a:t>Less likely in STEM and health/medical fields because students more likely know they don’t understand terminology.</a:t>
            </a:r>
          </a:p>
        </p:txBody>
      </p:sp>
    </p:spTree>
    <p:extLst>
      <p:ext uri="{BB962C8B-B14F-4D97-AF65-F5344CB8AC3E}">
        <p14:creationId xmlns:p14="http://schemas.microsoft.com/office/powerpoint/2010/main" val="3596368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6477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Just End of Course</a:t>
            </a:r>
            <a:endParaRPr lang="en-US" sz="4900" dirty="0">
              <a:solidFill>
                <a:srgbClr val="99CC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971800"/>
            <a:ext cx="7162800" cy="257255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5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Letter to next cohort of students </a:t>
            </a:r>
          </a:p>
          <a:p>
            <a:pPr lvl="1" eaLnBrk="1" hangingPunct="1"/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How to succeed in course</a:t>
            </a:r>
          </a:p>
          <a:p>
            <a:pPr lvl="1" eaLnBrk="1" hangingPunct="1"/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Highlights of course content and skills </a:t>
            </a:r>
          </a:p>
          <a:p>
            <a:pPr lvl="1" eaLnBrk="1" hangingPunct="1"/>
            <a:endParaRPr lang="en-US" sz="1000" dirty="0">
              <a:solidFill>
                <a:srgbClr val="FFFFCC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eaLnBrk="1" hangingPunct="1"/>
            <a:endParaRPr lang="en-US" sz="10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marL="0" indent="0" eaLnBrk="1" hangingPunct="1">
              <a:buNone/>
            </a:pPr>
            <a:endParaRPr lang="en-US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endParaRPr lang="en-US" sz="3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eaLnBrk="1" hangingPunct="1">
              <a:buNone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52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772400" cy="1143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Minute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743200"/>
            <a:ext cx="6858000" cy="3200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800" b="1" dirty="0">
                <a:latin typeface="Segoe UI Light" panose="020B0502040204020203" pitchFamily="34" charset="0"/>
              </a:rPr>
              <a:t>Which start/end-of-course activity do you most want to try out in one or more of your courses? </a:t>
            </a:r>
          </a:p>
        </p:txBody>
      </p:sp>
    </p:spTree>
    <p:extLst>
      <p:ext uri="{BB962C8B-B14F-4D97-AF65-F5344CB8AC3E}">
        <p14:creationId xmlns:p14="http://schemas.microsoft.com/office/powerpoint/2010/main" val="1302852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09800"/>
            <a:ext cx="7086600" cy="2971800"/>
          </a:xfrm>
        </p:spPr>
        <p:txBody>
          <a:bodyPr>
            <a:normAutofit/>
          </a:bodyPr>
          <a:lstStyle/>
          <a:p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In 10-15 minutes, you will be asked to do a free-recall activity, so listen carefully for major points!  </a:t>
            </a:r>
          </a:p>
        </p:txBody>
      </p:sp>
    </p:spTree>
    <p:extLst>
      <p:ext uri="{BB962C8B-B14F-4D97-AF65-F5344CB8AC3E}">
        <p14:creationId xmlns:p14="http://schemas.microsoft.com/office/powerpoint/2010/main" val="2080382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524000"/>
          </a:xfrm>
        </p:spPr>
        <p:txBody>
          <a:bodyPr>
            <a:normAutofit fontScale="90000"/>
          </a:bodyPr>
          <a:lstStyle/>
          <a:p>
            <a:r>
              <a:rPr lang="en-US" sz="5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Reading</a:t>
            </a: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 </a:t>
            </a: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(Video, Podcast) </a:t>
            </a:r>
            <a:r>
              <a:rPr lang="en-US" sz="5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Wrappers</a:t>
            </a:r>
            <a:endParaRPr lang="en-US" sz="5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001000" cy="3810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Segoe UI Light" panose="020B0502040204020203" pitchFamily="34" charset="0"/>
              </a:rPr>
              <a:t>Reflection Prompts/Minute Papers </a:t>
            </a:r>
            <a:endParaRPr lang="en-US" sz="3600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Segoe UI Light" panose="020B0502040204020203" pitchFamily="34" charset="0"/>
            </a:endParaRPr>
          </a:p>
          <a:p>
            <a:pPr lvl="1"/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Most important </a:t>
            </a:r>
            <a:r>
              <a:rPr lang="en-US" sz="3500" b="1" i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OR</a:t>
            </a:r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 valuable </a:t>
            </a:r>
            <a:r>
              <a:rPr lang="en-US" sz="3500" b="1" i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OR</a:t>
            </a:r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 useful </a:t>
            </a:r>
            <a:r>
              <a:rPr lang="en-US" sz="3500" b="1" i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OR </a:t>
            </a:r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surprising point/concept?</a:t>
            </a:r>
          </a:p>
          <a:p>
            <a:pPr lvl="1"/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Least clear </a:t>
            </a:r>
            <a:r>
              <a:rPr lang="en-US" sz="35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OR</a:t>
            </a:r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 understandable</a:t>
            </a:r>
          </a:p>
          <a:p>
            <a:pPr lvl="1"/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Affective reactions?</a:t>
            </a:r>
          </a:p>
          <a:p>
            <a:pPr marL="457200" lvl="1" indent="0">
              <a:buNone/>
            </a:pP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90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334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Prior knowledge		Other courses</a:t>
            </a:r>
          </a:p>
          <a:p>
            <a:pPr marL="457200" lvl="1" indent="0" algn="ctr">
              <a:buNone/>
            </a:pP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marL="457200" lvl="1" indent="0" algn="ctr">
              <a:buNone/>
            </a:pP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marL="457200" lvl="1" indent="0" algn="ctr">
              <a:buNone/>
            </a:pPr>
            <a:r>
              <a:rPr lang="en-US" sz="37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Connections</a:t>
            </a:r>
            <a:r>
              <a:rPr 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 </a:t>
            </a:r>
          </a:p>
          <a:p>
            <a:pPr marL="457200" lvl="1" indent="0">
              <a:buNone/>
            </a:pP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Segoe UI Light" panose="020B0502040204020203" pitchFamily="34" charset="0"/>
            </a:endParaRPr>
          </a:p>
          <a:p>
            <a:pPr marL="457200" lvl="1" indent="0">
              <a:buNone/>
            </a:pP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marL="457200" lvl="1" indent="0">
              <a:buNone/>
            </a:pP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marL="457200" lvl="1" indent="0">
              <a:buNone/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Beliefs/values			Other disciplines</a:t>
            </a:r>
          </a:p>
          <a:p>
            <a:pPr marL="457200" lvl="1" indent="0">
              <a:buNone/>
            </a:pP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lvl="1"/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lvl="1"/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lvl="1"/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Segoe UI Light" panose="020B05020402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486400" y="1501396"/>
            <a:ext cx="1278908" cy="124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895600" y="3383792"/>
            <a:ext cx="920656" cy="1416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895600" y="1501396"/>
            <a:ext cx="1149256" cy="124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544971" y="3581400"/>
            <a:ext cx="1219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687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2563"/>
            <a:ext cx="7848600" cy="4603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endParaRPr lang="en-US" i="1" u="sng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620000" cy="3810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900" b="1" dirty="0">
                <a:latin typeface="Segoe UI Light" panose="020B0502040204020203" pitchFamily="34" charset="0"/>
              </a:rPr>
              <a:t>Self-Testing: Read * Recall * Review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solidFill>
                <a:srgbClr val="FFCC66"/>
              </a:solidFill>
              <a:latin typeface="Segoe UI Light" panose="020B0502040204020203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chemeClr val="accent5"/>
                </a:solidFill>
                <a:latin typeface="Segoe UI Light" panose="020B0502040204020203" pitchFamily="34" charset="0"/>
              </a:rPr>
              <a:t>1. </a:t>
            </a:r>
            <a:r>
              <a:rPr lang="en-US" sz="3600" b="1" i="1" dirty="0">
                <a:solidFill>
                  <a:srgbClr val="FFCC66"/>
                </a:solidFill>
                <a:latin typeface="Segoe UI Light" panose="020B0502040204020203" pitchFamily="34" charset="0"/>
              </a:rPr>
              <a:t>Read,</a:t>
            </a:r>
            <a:r>
              <a:rPr lang="en-US" sz="3600" b="1" i="1" dirty="0">
                <a:solidFill>
                  <a:schemeClr val="accent5"/>
                </a:solidFill>
                <a:latin typeface="Segoe UI Light" panose="020B0502040204020203" pitchFamily="34" charset="0"/>
              </a:rPr>
              <a:t> </a:t>
            </a:r>
            <a:r>
              <a:rPr lang="en-US" sz="3600" b="1" dirty="0">
                <a:latin typeface="Segoe UI Light" panose="020B0502040204020203" pitchFamily="34" charset="0"/>
              </a:rPr>
              <a:t>then</a:t>
            </a:r>
            <a:r>
              <a:rPr lang="en-US" sz="3600" b="1" i="1" dirty="0">
                <a:latin typeface="Segoe UI Light" panose="020B0502040204020203" pitchFamily="34" charset="0"/>
              </a:rPr>
              <a:t> </a:t>
            </a:r>
            <a:r>
              <a:rPr lang="en-US" sz="3600" b="1" dirty="0">
                <a:latin typeface="Segoe UI Light" panose="020B0502040204020203" pitchFamily="34" charset="0"/>
              </a:rPr>
              <a:t>put away book and notes.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600" b="1" dirty="0">
                <a:solidFill>
                  <a:schemeClr val="accent5"/>
                </a:solidFill>
                <a:latin typeface="Segoe UI Light" panose="020B0502040204020203" pitchFamily="34" charset="0"/>
              </a:rPr>
              <a:t>2. </a:t>
            </a:r>
            <a:r>
              <a:rPr lang="en-US" sz="3600" b="1" i="1" dirty="0">
                <a:solidFill>
                  <a:srgbClr val="FFCC66"/>
                </a:solidFill>
                <a:latin typeface="Segoe UI Light" panose="020B0502040204020203" pitchFamily="34" charset="0"/>
              </a:rPr>
              <a:t>Recall</a:t>
            </a:r>
            <a:r>
              <a:rPr lang="en-US" sz="3600" b="1" dirty="0">
                <a:solidFill>
                  <a:srgbClr val="FFCC66"/>
                </a:solidFill>
                <a:latin typeface="Segoe UI Light" panose="020B0502040204020203" pitchFamily="34" charset="0"/>
              </a:rPr>
              <a:t> </a:t>
            </a:r>
            <a:r>
              <a:rPr lang="en-US" sz="3600" b="1" dirty="0">
                <a:latin typeface="Segoe UI Light" panose="020B0502040204020203" pitchFamily="34" charset="0"/>
              </a:rPr>
              <a:t>all you can, and recite it aloud or write it down.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600" b="1" dirty="0">
                <a:solidFill>
                  <a:schemeClr val="accent5"/>
                </a:solidFill>
                <a:latin typeface="Segoe UI Light" panose="020B0502040204020203" pitchFamily="34" charset="0"/>
              </a:rPr>
              <a:t>3. </a:t>
            </a:r>
            <a:r>
              <a:rPr lang="en-US" sz="3600" b="1" i="1" dirty="0">
                <a:solidFill>
                  <a:srgbClr val="FFCC66"/>
                </a:solidFill>
                <a:latin typeface="Segoe UI Light" panose="020B0502040204020203" pitchFamily="34" charset="0"/>
              </a:rPr>
              <a:t>Review</a:t>
            </a:r>
            <a:r>
              <a:rPr lang="en-US" sz="3600" b="1" i="1" dirty="0">
                <a:solidFill>
                  <a:schemeClr val="accent5"/>
                </a:solidFill>
                <a:latin typeface="Segoe UI Light" panose="020B0502040204020203" pitchFamily="34" charset="0"/>
              </a:rPr>
              <a:t> </a:t>
            </a:r>
            <a:r>
              <a:rPr lang="en-US" sz="3600" b="1" dirty="0">
                <a:latin typeface="Segoe UI Light" panose="020B0502040204020203" pitchFamily="34" charset="0"/>
              </a:rPr>
              <a:t>for what you misunderstood or forgot – and recall it.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chemeClr val="accent5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chemeClr val="accent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8808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3178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086600" cy="49879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3200" b="1" dirty="0">
                <a:latin typeface="Segoe UI Light" panose="020B0502040204020203" pitchFamily="34" charset="0"/>
              </a:rPr>
              <a:t>Better immediate and delayed free recall of fact-based passages than rereading and equal to note-taking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dirty="0">
                <a:latin typeface="Segoe UI Light" panose="020B0502040204020203" pitchFamily="34" charset="0"/>
              </a:rPr>
              <a:t>Less time than note taking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dirty="0">
                <a:latin typeface="Segoe UI Light" panose="020B0502040204020203" pitchFamily="34" charset="0"/>
              </a:rPr>
              <a:t>Gives learner “deliberate practice” and “retrieval practice.”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3000" b="1" dirty="0">
              <a:latin typeface="Segoe UI Light" panose="020B0502040204020203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Segoe UI Light" panose="020B0502040204020203" pitchFamily="34" charset="0"/>
              </a:rPr>
              <a:t>	(McDaniel, Howard, &amp; Einstein, 2009; </a:t>
            </a:r>
            <a:r>
              <a:rPr lang="en-US" sz="2200" b="1" dirty="0" err="1">
                <a:latin typeface="Segoe UI Light" panose="020B0502040204020203" pitchFamily="34" charset="0"/>
              </a:rPr>
              <a:t>Roediger</a:t>
            </a:r>
            <a:r>
              <a:rPr lang="en-US" sz="2200" b="1" dirty="0">
                <a:latin typeface="Segoe UI Light" panose="020B0502040204020203" pitchFamily="34" charset="0"/>
              </a:rPr>
              <a:t> &amp; </a:t>
            </a:r>
            <a:r>
              <a:rPr lang="en-US" sz="2200" b="1" dirty="0" err="1">
                <a:latin typeface="Segoe UI Light" panose="020B0502040204020203" pitchFamily="34" charset="0"/>
              </a:rPr>
              <a:t>Karpicke</a:t>
            </a:r>
            <a:r>
              <a:rPr lang="en-US" sz="2200" b="1" dirty="0">
                <a:latin typeface="Segoe UI Light" panose="020B0502040204020203" pitchFamily="34" charset="0"/>
              </a:rPr>
              <a:t>, 2006)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7371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dirty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Most students think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733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Learning “happens” or doesn’t happen to them.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Learning in college should be easy.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If it’s not happening: </a:t>
            </a:r>
          </a:p>
          <a:p>
            <a:pPr lvl="1"/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It’s the instructor’s fault, OR</a:t>
            </a:r>
          </a:p>
          <a:p>
            <a:pPr lvl="1"/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It’s hopeless; they weren’t born with the talent.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03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effectLst/>
                <a:latin typeface="Arial" charset="0"/>
              </a:rPr>
              <a:t> </a:t>
            </a:r>
            <a:endParaRPr lang="en-US" sz="4800" dirty="0">
              <a:effectLst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81100"/>
            <a:ext cx="7315200" cy="495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57150" indent="-457200" eaLnBrk="1" hangingPunct="1">
              <a:defRPr/>
            </a:pPr>
            <a:r>
              <a:rPr lang="en-US" sz="3600" b="1" dirty="0">
                <a:effectLst/>
                <a:latin typeface="Segoe UI Light" panose="020B0502040204020203" pitchFamily="34" charset="0"/>
              </a:rPr>
              <a:t>Visual Study Tools</a:t>
            </a:r>
            <a:endParaRPr lang="en-US" sz="2900" b="1" dirty="0">
              <a:effectLst/>
              <a:latin typeface="Segoe UI Light" panose="020B0502040204020203" pitchFamily="34" charset="0"/>
            </a:endParaRPr>
          </a:p>
          <a:p>
            <a:pPr marL="0" indent="0" eaLnBrk="1" hangingPunct="1">
              <a:buNone/>
              <a:defRPr/>
            </a:pPr>
            <a:endParaRPr lang="en-US" sz="1000" b="1" dirty="0">
              <a:effectLst/>
              <a:latin typeface="Segoe UI Light" panose="020B0502040204020203" pitchFamily="34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effectLst/>
              <a:latin typeface="Segoe UI Light" panose="020B0502040204020203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100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When students make visuals, they actively </a:t>
            </a:r>
            <a:r>
              <a:rPr lang="en-US" sz="31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integrate, organize, and structure knowledge         deeper learning, better conceptual understanding, longer-term retention, and easier retrieval.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5334000" y="3276600"/>
            <a:ext cx="609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10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849313"/>
            <a:ext cx="8229600" cy="141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endParaRPr lang="en-US" sz="3600" b="1" dirty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01000" cy="4572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Just </a:t>
            </a:r>
            <a:r>
              <a:rPr lang="en-US" sz="35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using</a:t>
            </a:r>
            <a:r>
              <a:rPr lang="en-US" sz="35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 visuals</a:t>
            </a:r>
          </a:p>
          <a:p>
            <a:pPr lvl="2">
              <a:lnSpc>
                <a:spcPct val="90000"/>
              </a:lnSpc>
            </a:pPr>
            <a:r>
              <a:rPr lang="en-US" sz="33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Lowers cognitive load; requires less working memory and fewer cognitive transformations than text</a:t>
            </a:r>
          </a:p>
          <a:p>
            <a:pPr lvl="2">
              <a:lnSpc>
                <a:spcPct val="90000"/>
              </a:lnSpc>
            </a:pPr>
            <a:r>
              <a:rPr lang="en-US" sz="33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Cues text and details; helps retrieval</a:t>
            </a:r>
          </a:p>
          <a:p>
            <a:pPr lvl="2">
              <a:lnSpc>
                <a:spcPct val="90000"/>
              </a:lnSpc>
            </a:pPr>
            <a:r>
              <a:rPr lang="en-US" sz="33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Cross-cultural</a:t>
            </a:r>
          </a:p>
        </p:txBody>
      </p:sp>
    </p:spTree>
    <p:extLst>
      <p:ext uri="{BB962C8B-B14F-4D97-AF65-F5344CB8AC3E}">
        <p14:creationId xmlns:p14="http://schemas.microsoft.com/office/powerpoint/2010/main" val="4251043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847060" y="1600200"/>
          <a:ext cx="73914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4724400"/>
            <a:ext cx="7467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Segoe UI Light" panose="020B0502040204020203" pitchFamily="34" charset="0"/>
              </a:rPr>
              <a:t>Flowchart </a:t>
            </a:r>
            <a:r>
              <a:rPr lang="en-US" sz="3000" b="1" dirty="0">
                <a:latin typeface="Segoe UI Light" panose="020B0502040204020203" pitchFamily="34" charset="0"/>
              </a:rPr>
              <a:t>– sequence of events or operations; causal or procedural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2753" y="533400"/>
            <a:ext cx="6781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</a:rPr>
              <a:t>Common Visuals/“Maps”</a:t>
            </a:r>
            <a:endParaRPr lang="en-US" sz="45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69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762000"/>
          <a:ext cx="48006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/>
          </p:nvPr>
        </p:nvGraphicFramePr>
        <p:xfrm>
          <a:off x="4495800" y="914400"/>
          <a:ext cx="42672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0292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Segoe UI Light" panose="020B0502040204020203" pitchFamily="34" charset="0"/>
              </a:rPr>
              <a:t>Concept Circle or Venn Diagrams –</a:t>
            </a:r>
            <a:r>
              <a:rPr lang="en-US" sz="2600" b="1" dirty="0">
                <a:latin typeface="Segoe UI Light" panose="020B0502040204020203" pitchFamily="34" charset="0"/>
              </a:rPr>
              <a:t>relationships among concepts, categories, equations, topics, principles </a:t>
            </a:r>
          </a:p>
        </p:txBody>
      </p:sp>
    </p:spTree>
    <p:extLst>
      <p:ext uri="{BB962C8B-B14F-4D97-AF65-F5344CB8AC3E}">
        <p14:creationId xmlns:p14="http://schemas.microsoft.com/office/powerpoint/2010/main" val="40931646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74914" y="5748768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3400" b="1" dirty="0">
                <a:latin typeface="Segoe UI Light" panose="020B0502040204020203" pitchFamily="34" charset="0"/>
              </a:rPr>
              <a:t>Matrix </a:t>
            </a:r>
            <a:r>
              <a:rPr lang="en-US" sz="2600" b="1" dirty="0">
                <a:latin typeface="Segoe UI Light" panose="020B0502040204020203" pitchFamily="34" charset="0"/>
              </a:rPr>
              <a:t>– classify or compare-and-contrast types of X</a:t>
            </a:r>
          </a:p>
        </p:txBody>
      </p:sp>
      <p:graphicFrame>
        <p:nvGraphicFramePr>
          <p:cNvPr id="22807" name="Group 279"/>
          <p:cNvGraphicFramePr>
            <a:graphicFrameLocks noGrp="1"/>
          </p:cNvGraphicFramePr>
          <p:nvPr>
            <p:extLst/>
          </p:nvPr>
        </p:nvGraphicFramePr>
        <p:xfrm>
          <a:off x="533400" y="304800"/>
          <a:ext cx="8077199" cy="502920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69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7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Duration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(Years or Months)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Causes  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How Started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Positive Effects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for U.S. 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Negative Effects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for U.S.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World War 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World War II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b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Korean War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Vietnam War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Desert Storm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Iraq 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08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5562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Segoe UI Light" panose="020B0502040204020203" pitchFamily="34" charset="0"/>
              </a:rPr>
              <a:t>Cycle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457200" y="609600"/>
          <a:ext cx="80772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9353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10"/>
          <p:cNvSpPr>
            <a:spLocks noChangeArrowheads="1"/>
          </p:cNvSpPr>
          <p:nvPr/>
        </p:nvSpPr>
        <p:spPr bwMode="auto">
          <a:xfrm>
            <a:off x="838200" y="2362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/>
              <a:t>Sub Topic</a:t>
            </a:r>
          </a:p>
        </p:txBody>
      </p:sp>
      <p:sp>
        <p:nvSpPr>
          <p:cNvPr id="31747" name="Oval 11"/>
          <p:cNvSpPr>
            <a:spLocks noChangeArrowheads="1"/>
          </p:cNvSpPr>
          <p:nvPr/>
        </p:nvSpPr>
        <p:spPr bwMode="auto">
          <a:xfrm>
            <a:off x="5105400" y="3886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/>
              <a:t>Sub Topic</a:t>
            </a:r>
          </a:p>
        </p:txBody>
      </p:sp>
      <p:sp>
        <p:nvSpPr>
          <p:cNvPr id="31748" name="Oval 12"/>
          <p:cNvSpPr>
            <a:spLocks noChangeArrowheads="1"/>
          </p:cNvSpPr>
          <p:nvPr/>
        </p:nvSpPr>
        <p:spPr bwMode="auto">
          <a:xfrm>
            <a:off x="2438400" y="3886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/>
              <a:t>Sub Topic</a:t>
            </a:r>
          </a:p>
        </p:txBody>
      </p:sp>
      <p:sp>
        <p:nvSpPr>
          <p:cNvPr id="31749" name="Oval 13"/>
          <p:cNvSpPr>
            <a:spLocks noChangeArrowheads="1"/>
          </p:cNvSpPr>
          <p:nvPr/>
        </p:nvSpPr>
        <p:spPr bwMode="auto">
          <a:xfrm>
            <a:off x="5791200" y="6096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/>
              <a:t>Topic</a:t>
            </a:r>
          </a:p>
        </p:txBody>
      </p:sp>
      <p:sp>
        <p:nvSpPr>
          <p:cNvPr id="31750" name="Oval 14"/>
          <p:cNvSpPr>
            <a:spLocks noChangeArrowheads="1"/>
          </p:cNvSpPr>
          <p:nvPr/>
        </p:nvSpPr>
        <p:spPr bwMode="auto">
          <a:xfrm>
            <a:off x="6629400" y="2362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/>
              <a:t>Sub Topic</a:t>
            </a:r>
          </a:p>
        </p:txBody>
      </p:sp>
      <p:sp>
        <p:nvSpPr>
          <p:cNvPr id="31751" name="Oval 15"/>
          <p:cNvSpPr>
            <a:spLocks noChangeArrowheads="1"/>
          </p:cNvSpPr>
          <p:nvPr/>
        </p:nvSpPr>
        <p:spPr bwMode="auto">
          <a:xfrm>
            <a:off x="3733800" y="2362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/>
              <a:t>Topic</a:t>
            </a:r>
          </a:p>
        </p:txBody>
      </p:sp>
      <p:sp>
        <p:nvSpPr>
          <p:cNvPr id="31752" name="Oval 16"/>
          <p:cNvSpPr>
            <a:spLocks noChangeArrowheads="1"/>
          </p:cNvSpPr>
          <p:nvPr/>
        </p:nvSpPr>
        <p:spPr bwMode="auto">
          <a:xfrm>
            <a:off x="1752600" y="6096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/>
              <a:t>Topic</a:t>
            </a:r>
          </a:p>
        </p:txBody>
      </p:sp>
      <p:sp>
        <p:nvSpPr>
          <p:cNvPr id="31753" name="Oval 17"/>
          <p:cNvSpPr>
            <a:spLocks noChangeArrowheads="1"/>
          </p:cNvSpPr>
          <p:nvPr/>
        </p:nvSpPr>
        <p:spPr bwMode="auto">
          <a:xfrm>
            <a:off x="3733800" y="6096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/>
              <a:t>Main Idea</a:t>
            </a:r>
          </a:p>
        </p:txBody>
      </p:sp>
      <p:sp>
        <p:nvSpPr>
          <p:cNvPr id="31754" name="Line 18"/>
          <p:cNvSpPr>
            <a:spLocks noChangeShapeType="1"/>
          </p:cNvSpPr>
          <p:nvPr/>
        </p:nvSpPr>
        <p:spPr bwMode="auto">
          <a:xfrm flipH="1">
            <a:off x="1752600" y="12954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9"/>
          <p:cNvSpPr>
            <a:spLocks noChangeShapeType="1"/>
          </p:cNvSpPr>
          <p:nvPr/>
        </p:nvSpPr>
        <p:spPr bwMode="auto">
          <a:xfrm>
            <a:off x="4343400" y="1295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20"/>
          <p:cNvSpPr>
            <a:spLocks noChangeShapeType="1"/>
          </p:cNvSpPr>
          <p:nvPr/>
        </p:nvSpPr>
        <p:spPr bwMode="auto">
          <a:xfrm flipH="1">
            <a:off x="3276600" y="30480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21"/>
          <p:cNvSpPr>
            <a:spLocks noChangeShapeType="1"/>
          </p:cNvSpPr>
          <p:nvPr/>
        </p:nvSpPr>
        <p:spPr bwMode="auto">
          <a:xfrm>
            <a:off x="4343400" y="30480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22"/>
          <p:cNvSpPr>
            <a:spLocks noChangeShapeType="1"/>
          </p:cNvSpPr>
          <p:nvPr/>
        </p:nvSpPr>
        <p:spPr bwMode="auto">
          <a:xfrm flipH="1">
            <a:off x="3048000" y="91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23"/>
          <p:cNvSpPr>
            <a:spLocks noChangeShapeType="1"/>
          </p:cNvSpPr>
          <p:nvPr/>
        </p:nvSpPr>
        <p:spPr bwMode="auto">
          <a:xfrm>
            <a:off x="5029200" y="91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24"/>
          <p:cNvSpPr>
            <a:spLocks noChangeShapeType="1"/>
          </p:cNvSpPr>
          <p:nvPr/>
        </p:nvSpPr>
        <p:spPr bwMode="auto">
          <a:xfrm>
            <a:off x="6400800" y="12954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Text Box 25"/>
          <p:cNvSpPr txBox="1">
            <a:spLocks noChangeArrowheads="1"/>
          </p:cNvSpPr>
          <p:nvPr/>
        </p:nvSpPr>
        <p:spPr bwMode="auto">
          <a:xfrm>
            <a:off x="1143000" y="4953000"/>
            <a:ext cx="6553200" cy="241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algn="ctr">
              <a:spcBef>
                <a:spcPct val="50000"/>
              </a:spcBef>
            </a:pPr>
            <a:r>
              <a:rPr lang="en-US" sz="2800" b="1" dirty="0">
                <a:latin typeface="Segoe UI Light" panose="020B0502040204020203" pitchFamily="34" charset="0"/>
              </a:rPr>
              <a:t>Concept Map – hierarchy                       </a:t>
            </a:r>
            <a:r>
              <a:rPr lang="en-US" sz="2000" b="1" dirty="0">
                <a:latin typeface="Segoe UI Light" panose="020B0502040204020203" pitchFamily="34" charset="0"/>
              </a:rPr>
              <a:t>from most inclusive/general/broad/abstract (at center or top) to more exclusive/specific/narrow/concrete concepts, categories, equations, topics, principles, etc.</a:t>
            </a:r>
          </a:p>
          <a:p>
            <a:pPr algn="ctr" eaLnBrk="1" hangingPunct="1">
              <a:spcBef>
                <a:spcPct val="50000"/>
              </a:spcBef>
            </a:pPr>
            <a:endParaRPr lang="en-US" sz="42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268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5"/>
          <p:cNvSpPr>
            <a:spLocks noChangeArrowheads="1"/>
          </p:cNvSpPr>
          <p:nvPr/>
        </p:nvSpPr>
        <p:spPr bwMode="auto">
          <a:xfrm>
            <a:off x="5486400" y="3048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27" name="Oval 22"/>
          <p:cNvSpPr>
            <a:spLocks noChangeArrowheads="1"/>
          </p:cNvSpPr>
          <p:nvPr/>
        </p:nvSpPr>
        <p:spPr bwMode="auto">
          <a:xfrm>
            <a:off x="3810000" y="3048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28" name="Oval 23"/>
          <p:cNvSpPr>
            <a:spLocks noChangeArrowheads="1"/>
          </p:cNvSpPr>
          <p:nvPr/>
        </p:nvSpPr>
        <p:spPr bwMode="auto">
          <a:xfrm>
            <a:off x="2057400" y="3048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29" name="Oval 24"/>
          <p:cNvSpPr>
            <a:spLocks noChangeArrowheads="1"/>
          </p:cNvSpPr>
          <p:nvPr/>
        </p:nvSpPr>
        <p:spPr bwMode="auto">
          <a:xfrm>
            <a:off x="3810000" y="14478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0" name="Oval 25"/>
          <p:cNvSpPr>
            <a:spLocks noChangeArrowheads="1"/>
          </p:cNvSpPr>
          <p:nvPr/>
        </p:nvSpPr>
        <p:spPr bwMode="auto">
          <a:xfrm>
            <a:off x="5486400" y="51816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1" name="Oval 26"/>
          <p:cNvSpPr>
            <a:spLocks noChangeArrowheads="1"/>
          </p:cNvSpPr>
          <p:nvPr/>
        </p:nvSpPr>
        <p:spPr bwMode="auto">
          <a:xfrm>
            <a:off x="3810000" y="52578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2" name="Oval 27"/>
          <p:cNvSpPr>
            <a:spLocks noChangeArrowheads="1"/>
          </p:cNvSpPr>
          <p:nvPr/>
        </p:nvSpPr>
        <p:spPr bwMode="auto">
          <a:xfrm>
            <a:off x="1981200" y="51816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3" name="Oval 28"/>
          <p:cNvSpPr>
            <a:spLocks noChangeArrowheads="1"/>
          </p:cNvSpPr>
          <p:nvPr/>
        </p:nvSpPr>
        <p:spPr bwMode="auto">
          <a:xfrm>
            <a:off x="3810000" y="39624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4" name="Oval 29"/>
          <p:cNvSpPr>
            <a:spLocks noChangeArrowheads="1"/>
          </p:cNvSpPr>
          <p:nvPr/>
        </p:nvSpPr>
        <p:spPr bwMode="auto">
          <a:xfrm>
            <a:off x="3810000" y="2743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5" name="Oval 30"/>
          <p:cNvSpPr>
            <a:spLocks noChangeArrowheads="1"/>
          </p:cNvSpPr>
          <p:nvPr/>
        </p:nvSpPr>
        <p:spPr bwMode="auto">
          <a:xfrm>
            <a:off x="5486400" y="2743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6" name="Oval 31"/>
          <p:cNvSpPr>
            <a:spLocks noChangeArrowheads="1"/>
          </p:cNvSpPr>
          <p:nvPr/>
        </p:nvSpPr>
        <p:spPr bwMode="auto">
          <a:xfrm>
            <a:off x="7239000" y="35814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7" name="Oval 32"/>
          <p:cNvSpPr>
            <a:spLocks noChangeArrowheads="1"/>
          </p:cNvSpPr>
          <p:nvPr/>
        </p:nvSpPr>
        <p:spPr bwMode="auto">
          <a:xfrm>
            <a:off x="7239000" y="18288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8" name="Oval 33"/>
          <p:cNvSpPr>
            <a:spLocks noChangeArrowheads="1"/>
          </p:cNvSpPr>
          <p:nvPr/>
        </p:nvSpPr>
        <p:spPr bwMode="auto">
          <a:xfrm>
            <a:off x="7239000" y="2743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39" name="Oval 34"/>
          <p:cNvSpPr>
            <a:spLocks noChangeArrowheads="1"/>
          </p:cNvSpPr>
          <p:nvPr/>
        </p:nvSpPr>
        <p:spPr bwMode="auto">
          <a:xfrm>
            <a:off x="228600" y="17526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40" name="Oval 35"/>
          <p:cNvSpPr>
            <a:spLocks noChangeArrowheads="1"/>
          </p:cNvSpPr>
          <p:nvPr/>
        </p:nvSpPr>
        <p:spPr bwMode="auto">
          <a:xfrm>
            <a:off x="228600" y="35814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41" name="Oval 36"/>
          <p:cNvSpPr>
            <a:spLocks noChangeArrowheads="1"/>
          </p:cNvSpPr>
          <p:nvPr/>
        </p:nvSpPr>
        <p:spPr bwMode="auto">
          <a:xfrm>
            <a:off x="228600" y="26670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42" name="Oval 37"/>
          <p:cNvSpPr>
            <a:spLocks noChangeArrowheads="1"/>
          </p:cNvSpPr>
          <p:nvPr/>
        </p:nvSpPr>
        <p:spPr bwMode="auto">
          <a:xfrm>
            <a:off x="2057400" y="2743200"/>
            <a:ext cx="12954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sz="3600">
              <a:latin typeface="Times New Roman" pitchFamily="18" charset="0"/>
            </a:endParaRPr>
          </a:p>
        </p:txBody>
      </p:sp>
      <p:sp>
        <p:nvSpPr>
          <p:cNvPr id="26643" name="Line 38"/>
          <p:cNvSpPr>
            <a:spLocks noChangeShapeType="1"/>
          </p:cNvSpPr>
          <p:nvPr/>
        </p:nvSpPr>
        <p:spPr bwMode="auto">
          <a:xfrm flipH="1" flipV="1">
            <a:off x="1371600" y="2286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39"/>
          <p:cNvSpPr>
            <a:spLocks noChangeShapeType="1"/>
          </p:cNvSpPr>
          <p:nvPr/>
        </p:nvSpPr>
        <p:spPr bwMode="auto">
          <a:xfrm flipH="1">
            <a:off x="15240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40"/>
          <p:cNvSpPr>
            <a:spLocks noChangeShapeType="1"/>
          </p:cNvSpPr>
          <p:nvPr/>
        </p:nvSpPr>
        <p:spPr bwMode="auto">
          <a:xfrm flipH="1">
            <a:off x="1447800" y="30480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41"/>
          <p:cNvSpPr>
            <a:spLocks noChangeShapeType="1"/>
          </p:cNvSpPr>
          <p:nvPr/>
        </p:nvSpPr>
        <p:spPr bwMode="auto">
          <a:xfrm flipH="1">
            <a:off x="3352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42"/>
          <p:cNvSpPr>
            <a:spLocks noChangeShapeType="1"/>
          </p:cNvSpPr>
          <p:nvPr/>
        </p:nvSpPr>
        <p:spPr bwMode="auto">
          <a:xfrm flipV="1">
            <a:off x="44196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43"/>
          <p:cNvSpPr>
            <a:spLocks noChangeShapeType="1"/>
          </p:cNvSpPr>
          <p:nvPr/>
        </p:nvSpPr>
        <p:spPr bwMode="auto">
          <a:xfrm>
            <a:off x="51054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44"/>
          <p:cNvSpPr>
            <a:spLocks noChangeShapeType="1"/>
          </p:cNvSpPr>
          <p:nvPr/>
        </p:nvSpPr>
        <p:spPr bwMode="auto">
          <a:xfrm>
            <a:off x="44196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45"/>
          <p:cNvSpPr>
            <a:spLocks noChangeShapeType="1"/>
          </p:cNvSpPr>
          <p:nvPr/>
        </p:nvSpPr>
        <p:spPr bwMode="auto">
          <a:xfrm flipH="1" flipV="1">
            <a:off x="3124200" y="914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46"/>
          <p:cNvSpPr>
            <a:spLocks noChangeShapeType="1"/>
          </p:cNvSpPr>
          <p:nvPr/>
        </p:nvSpPr>
        <p:spPr bwMode="auto">
          <a:xfrm>
            <a:off x="4419600" y="144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47"/>
          <p:cNvSpPr>
            <a:spLocks noChangeShapeType="1"/>
          </p:cNvSpPr>
          <p:nvPr/>
        </p:nvSpPr>
        <p:spPr bwMode="auto">
          <a:xfrm flipV="1">
            <a:off x="4419600" y="99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48"/>
          <p:cNvSpPr>
            <a:spLocks noChangeShapeType="1"/>
          </p:cNvSpPr>
          <p:nvPr/>
        </p:nvSpPr>
        <p:spPr bwMode="auto">
          <a:xfrm flipV="1">
            <a:off x="4419600" y="914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49"/>
          <p:cNvSpPr>
            <a:spLocks noChangeShapeType="1"/>
          </p:cNvSpPr>
          <p:nvPr/>
        </p:nvSpPr>
        <p:spPr bwMode="auto">
          <a:xfrm>
            <a:off x="44196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50"/>
          <p:cNvSpPr>
            <a:spLocks noChangeShapeType="1"/>
          </p:cNvSpPr>
          <p:nvPr/>
        </p:nvSpPr>
        <p:spPr bwMode="auto">
          <a:xfrm flipH="1">
            <a:off x="3200400" y="46482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Line 51"/>
          <p:cNvSpPr>
            <a:spLocks noChangeShapeType="1"/>
          </p:cNvSpPr>
          <p:nvPr/>
        </p:nvSpPr>
        <p:spPr bwMode="auto">
          <a:xfrm>
            <a:off x="4419600" y="46482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Line 53"/>
          <p:cNvSpPr>
            <a:spLocks noChangeShapeType="1"/>
          </p:cNvSpPr>
          <p:nvPr/>
        </p:nvSpPr>
        <p:spPr bwMode="auto">
          <a:xfrm>
            <a:off x="6781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Line 54"/>
          <p:cNvSpPr>
            <a:spLocks noChangeShapeType="1"/>
          </p:cNvSpPr>
          <p:nvPr/>
        </p:nvSpPr>
        <p:spPr bwMode="auto">
          <a:xfrm flipV="1">
            <a:off x="6781800" y="2362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Line 55"/>
          <p:cNvSpPr>
            <a:spLocks noChangeShapeType="1"/>
          </p:cNvSpPr>
          <p:nvPr/>
        </p:nvSpPr>
        <p:spPr bwMode="auto">
          <a:xfrm>
            <a:off x="6781800" y="3048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Text Box 56"/>
          <p:cNvSpPr txBox="1">
            <a:spLocks noChangeArrowheads="1"/>
          </p:cNvSpPr>
          <p:nvPr/>
        </p:nvSpPr>
        <p:spPr bwMode="auto">
          <a:xfrm>
            <a:off x="533400" y="5943600"/>
            <a:ext cx="784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latin typeface="Segoe UI Light" panose="020B0502040204020203" pitchFamily="34" charset="0"/>
              </a:rPr>
              <a:t>Mind Map – hierarchy or fr</a:t>
            </a:r>
            <a:r>
              <a:rPr lang="en-US" sz="3000" b="1" dirty="0">
                <a:latin typeface="Segoe UI Light" panose="020B0502040204020203" pitchFamily="34" charset="0"/>
              </a:rPr>
              <a:t>ee association</a:t>
            </a:r>
            <a:endParaRPr lang="en-US" sz="32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313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Periodic Free-Recall</a:t>
            </a:r>
            <a:endParaRPr lang="en-US" sz="4800" b="1" i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895600"/>
            <a:ext cx="7620000" cy="2819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effectLst/>
                <a:latin typeface="Segoe UI Light" panose="020B0502040204020203" pitchFamily="34" charset="0"/>
              </a:rPr>
              <a:t>On the subject of reading wrappers, write down all the important points that you can recall and any questions you have.</a:t>
            </a:r>
          </a:p>
          <a:p>
            <a:pPr marL="457200" lvl="1" indent="0" eaLnBrk="1" hangingPunct="1">
              <a:buNone/>
              <a:defRPr/>
            </a:pPr>
            <a:endParaRPr lang="en-US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32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Live Lecture Wrapper</a:t>
            </a:r>
            <a:endParaRPr lang="en-US" sz="5000" b="1" i="1" dirty="0">
              <a:solidFill>
                <a:schemeClr val="accent1">
                  <a:lumMod val="60000"/>
                  <a:lumOff val="40000"/>
                </a:schemeClr>
              </a:solidFill>
              <a:latin typeface="Segoe UI Light" panose="020B0502040204020203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>
                <a:effectLst/>
                <a:latin typeface="Segoe UI Light" panose="020B0502040204020203" pitchFamily="34" charset="0"/>
              </a:rPr>
              <a:t>Periodic free-recall (self-testing)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Students listen to lecture for 10-20 </a:t>
            </a:r>
            <a:r>
              <a:rPr lang="en-US" b="1" err="1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mins</a:t>
            </a:r>
            <a:r>
              <a:rPr lang="en-US" b="1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.,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then close notebook when you pause.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They write down all important points they can recall and their questions, leaving space between the points.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They pair up to compare, fill in, and fine-tune notes. 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9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1371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Antidote: </a:t>
            </a:r>
            <a:br>
              <a:rPr lang="en-US" sz="4800" dirty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800" dirty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Self-Regulated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67000"/>
            <a:ext cx="6781800" cy="3657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35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 the conscious planning, monitoring, and evaluation of one’s learning in order to increase it. </a:t>
            </a:r>
          </a:p>
          <a:p>
            <a:pPr marL="0" indent="0">
              <a:buNone/>
            </a:pPr>
            <a:endParaRPr lang="en-US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en-U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Multi-stage, multi-dimensional process</a:t>
            </a:r>
          </a:p>
        </p:txBody>
      </p:sp>
    </p:spTree>
    <p:extLst>
      <p:ext uri="{BB962C8B-B14F-4D97-AF65-F5344CB8AC3E}">
        <p14:creationId xmlns:p14="http://schemas.microsoft.com/office/powerpoint/2010/main" val="33605618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627187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Other Live Lecture Wrappers</a:t>
            </a:r>
            <a:endParaRPr lang="en-US" sz="5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>
                <a:latin typeface="Segoe UI Light" panose="020B0502040204020203" pitchFamily="34" charset="0"/>
              </a:rPr>
              <a:t>Active listening checks 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Students listen to 10-20-min lecture for key points (may take notes). 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They write 3 most important points, turn in. 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You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reveal 3 most important points. 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Students self-assess their listening. </a:t>
            </a:r>
          </a:p>
          <a:p>
            <a:pPr marL="457200" lvl="1" indent="0" eaLnBrk="1" hangingPunct="1">
              <a:buNone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Improve listening skills: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1</a:t>
            </a:r>
            <a:r>
              <a:rPr lang="en-US" b="1" baseline="3000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st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  <a:cs typeface="Arial" charset="0"/>
              </a:rPr>
              <a:t>→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 3</a:t>
            </a:r>
            <a:r>
              <a:rPr lang="en-US" b="1" baseline="3000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rd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</a:rPr>
              <a:t> time: 45%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  <a:cs typeface="Arial" charset="0"/>
              </a:rPr>
              <a:t>→75% of students get points correct </a:t>
            </a:r>
            <a:r>
              <a: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anose="020B0502040204020203" pitchFamily="34" charset="0"/>
                <a:cs typeface="Arial" charset="0"/>
              </a:rPr>
              <a:t>(Lovett, 2008)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Segoe UI Light" panose="020B05020402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70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6705600" cy="2819400"/>
          </a:xfrm>
        </p:spPr>
        <p:txBody>
          <a:bodyPr/>
          <a:lstStyle/>
          <a:p>
            <a:r>
              <a:rPr lang="en-US" sz="3700" b="1" dirty="0">
                <a:latin typeface="Segoe UI Light" panose="020B0502040204020203" pitchFamily="34" charset="0"/>
              </a:rPr>
              <a:t>Minute paper(s) on day’s class</a:t>
            </a:r>
          </a:p>
          <a:p>
            <a:pPr marL="0" indent="0">
              <a:buNone/>
            </a:pPr>
            <a:endParaRPr lang="en-US" sz="1500" b="1" dirty="0">
              <a:latin typeface="Segoe UI Light" panose="020B0502040204020203" pitchFamily="34" charset="0"/>
            </a:endParaRPr>
          </a:p>
          <a:p>
            <a:r>
              <a:rPr lang="en-US" sz="3700" b="1" dirty="0">
                <a:latin typeface="Segoe UI Light" panose="020B0502040204020203" pitchFamily="34" charset="0"/>
              </a:rPr>
              <a:t>Recast content as a visual </a:t>
            </a:r>
          </a:p>
          <a:p>
            <a:pPr marL="0" indent="0">
              <a:buNone/>
            </a:pPr>
            <a:endParaRPr lang="en-US" sz="1500" b="1" dirty="0">
              <a:latin typeface="Segoe UI Light" panose="020B0502040204020203" pitchFamily="34" charset="0"/>
            </a:endParaRPr>
          </a:p>
          <a:p>
            <a:r>
              <a:rPr lang="en-US" sz="3700" b="1" dirty="0" err="1">
                <a:latin typeface="Segoe UI Light" panose="020B0502040204020203" pitchFamily="34" charset="0"/>
              </a:rPr>
              <a:t>Conceptest</a:t>
            </a:r>
            <a:endParaRPr lang="en-US" sz="37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203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Meta-Assignments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343400"/>
          </a:xfrm>
        </p:spPr>
        <p:txBody>
          <a:bodyPr/>
          <a:lstStyle/>
          <a:p>
            <a:pPr eaLnBrk="1" hangingPunct="1"/>
            <a:r>
              <a:rPr lang="en-US" sz="3600" b="1" dirty="0">
                <a:latin typeface="Segoe UI Light" panose="020B0502040204020203" pitchFamily="34" charset="0"/>
              </a:rPr>
              <a:t>Math-Based Problems </a:t>
            </a:r>
          </a:p>
          <a:p>
            <a:pPr lvl="1" eaLnBrk="1" hangingPunct="1"/>
            <a:r>
              <a:rPr lang="en-US" sz="3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“Think aloud” to prepare students for HW: Partners “talk through” and guide solutions.</a:t>
            </a:r>
          </a:p>
          <a:p>
            <a:pPr marL="457200" lvl="1" indent="0" eaLnBrk="1" hangingPunct="1">
              <a:buNone/>
            </a:pPr>
            <a:endParaRPr lang="en-US" sz="1200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lvl="1" eaLnBrk="1" hangingPunct="1"/>
            <a:r>
              <a:rPr lang="en-US" sz="3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Learn from problem w/ incorrect answer: Write an error analysis and solve similar problem</a:t>
            </a: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0865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253" y="1447800"/>
            <a:ext cx="8077200" cy="4953000"/>
          </a:xfrm>
        </p:spPr>
        <p:txBody>
          <a:bodyPr/>
          <a:lstStyle/>
          <a:p>
            <a:r>
              <a:rPr lang="en-US" sz="3600" b="1" dirty="0">
                <a:latin typeface="Segoe UI Light" panose="020B0502040204020203" pitchFamily="34" charset="0"/>
              </a:rPr>
              <a:t>Papers &amp; Projects </a:t>
            </a:r>
            <a:r>
              <a:rPr lang="en-US" sz="2800" b="1" dirty="0">
                <a:latin typeface="Segoe UI Light" panose="020B0502040204020203" pitchFamily="34" charset="0"/>
              </a:rPr>
              <a:t>– as applicable: </a:t>
            </a:r>
          </a:p>
          <a:p>
            <a:pPr lvl="1"/>
            <a:r>
              <a:rPr lang="en-US" sz="29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Process followed</a:t>
            </a:r>
          </a:p>
          <a:p>
            <a:pPr lvl="1"/>
            <a:r>
              <a:rPr lang="en-US" sz="29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Reasoning used to solve problem</a:t>
            </a:r>
          </a:p>
          <a:p>
            <a:pPr lvl="1" eaLnBrk="1" hangingPunct="1"/>
            <a:r>
              <a:rPr lang="en-US" sz="29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Self-evaluation of work, progress</a:t>
            </a:r>
          </a:p>
          <a:p>
            <a:pPr lvl="1" eaLnBrk="1" hangingPunct="1"/>
            <a:r>
              <a:rPr lang="en-US" sz="29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Paraphrase of your written feedback</a:t>
            </a:r>
          </a:p>
          <a:p>
            <a:pPr lvl="1" eaLnBrk="1" hangingPunct="1"/>
            <a:r>
              <a:rPr lang="en-US" sz="29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Revision goals, strategies </a:t>
            </a:r>
          </a:p>
          <a:p>
            <a:pPr lvl="1" eaLnBrk="1" hangingPunct="1"/>
            <a:r>
              <a:rPr lang="en-US" sz="29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Value of assignment; skills gained, improved</a:t>
            </a:r>
          </a:p>
          <a:p>
            <a:pPr lvl="1" eaLnBrk="1" hangingPunct="1"/>
            <a:r>
              <a:rPr lang="en-US" sz="29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Advice on assignment for next year’s students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  <a:p>
            <a:pPr lvl="1" eaLnBrk="1" hangingPunct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678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3948"/>
            <a:ext cx="8229600" cy="45719"/>
          </a:xfrm>
        </p:spPr>
        <p:txBody>
          <a:bodyPr>
            <a:normAutofit fontScale="90000"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953000"/>
          </a:xfrm>
        </p:spPr>
        <p:txBody>
          <a:bodyPr/>
          <a:lstStyle/>
          <a:p>
            <a:r>
              <a:rPr lang="en-US" sz="3600" b="1" dirty="0">
                <a:latin typeface="Segoe UI Light" panose="020B0502040204020203" pitchFamily="34" charset="0"/>
              </a:rPr>
              <a:t>Experiential Learning: </a:t>
            </a:r>
            <a:r>
              <a:rPr lang="en-US" sz="3100" b="1" dirty="0">
                <a:latin typeface="Segoe UI Light" panose="020B0502040204020203" pitchFamily="34" charset="0"/>
              </a:rPr>
              <a:t>S-L, field work, simulation, role play  </a:t>
            </a:r>
            <a:r>
              <a:rPr lang="en-US" sz="3000" dirty="0">
                <a:latin typeface="Segoe UI Light" panose="020B0502040204020203" pitchFamily="34" charset="0"/>
              </a:rPr>
              <a:t>(Grade with rubric.)</a:t>
            </a:r>
          </a:p>
          <a:p>
            <a:pPr lvl="1" eaLnBrk="1" hangingPunct="1"/>
            <a:r>
              <a:rPr lang="en-US" sz="3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Connect to course outcomes and content. </a:t>
            </a:r>
          </a:p>
          <a:p>
            <a:pPr lvl="1" eaLnBrk="1" hangingPunct="1"/>
            <a:r>
              <a:rPr lang="en-US" sz="3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Explain and evaluate goals, strategies, decisions, responses to other players.</a:t>
            </a:r>
          </a:p>
          <a:p>
            <a:pPr lvl="1" eaLnBrk="1" hangingPunct="1"/>
            <a:r>
              <a:rPr lang="en-US" sz="3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Evaluate goal achievement, strategies, performance.</a:t>
            </a:r>
          </a:p>
          <a:p>
            <a:pPr lvl="1" eaLnBrk="1" hangingPunct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645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CC66"/>
                </a:solidFill>
                <a:latin typeface="Segoe UI Light" panose="020B0502040204020203" pitchFamily="34" charset="0"/>
              </a:rPr>
              <a:t>Minute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3200"/>
            <a:ext cx="7162800" cy="2895599"/>
          </a:xfrm>
        </p:spPr>
        <p:txBody>
          <a:bodyPr/>
          <a:lstStyle/>
          <a:p>
            <a:r>
              <a:rPr lang="en-US" sz="3600" b="1" dirty="0">
                <a:effectLst/>
                <a:latin typeface="Segoe UI Light" panose="020B0502040204020203" pitchFamily="34" charset="0"/>
              </a:rPr>
              <a:t>What is the most surprising or unexpected idea you’ve encountered thus far in this workshop? </a:t>
            </a:r>
            <a:br>
              <a:rPr lang="en-US" sz="3600" b="1" dirty="0">
                <a:effectLst/>
                <a:latin typeface="Segoe UI Light" panose="020B0502040204020203" pitchFamily="34" charset="0"/>
              </a:rPr>
            </a:br>
            <a:endParaRPr lang="en-US" sz="3600" b="1" dirty="0">
              <a:effectLst/>
              <a:latin typeface="Segoe UI Light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752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7630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Post-Quiz &amp; Exam Wrappers </a:t>
            </a:r>
            <a:br>
              <a:rPr lang="en-US" sz="46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/>
            <a:r>
              <a:rPr lang="en-US" sz="3400" b="1" dirty="0">
                <a:latin typeface="Segoe UI Light" panose="020B0502040204020203" pitchFamily="34" charset="0"/>
              </a:rPr>
              <a:t>Reflection on graded exam </a:t>
            </a:r>
            <a:r>
              <a:rPr lang="en-US" sz="2000" b="1" dirty="0">
                <a:latin typeface="Segoe UI Light" panose="020B0502040204020203" pitchFamily="34" charset="0"/>
              </a:rPr>
              <a:t>(Barkley, 2009)</a:t>
            </a:r>
            <a:endParaRPr lang="en-US" b="1" dirty="0">
              <a:latin typeface="Segoe UI Light" panose="020B0502040204020203" pitchFamily="34" charset="0"/>
            </a:endParaRPr>
          </a:p>
          <a:p>
            <a:pPr marL="971550" lvl="1" indent="-457200" eaLnBrk="1" hangingPunct="1">
              <a:buFont typeface="+mj-lt"/>
              <a:buAutoNum type="arabicPeriod"/>
            </a:pPr>
            <a:r>
              <a:rPr lang="en-US" sz="27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Compare your expected and actual performance.</a:t>
            </a:r>
          </a:p>
          <a:p>
            <a:pPr marL="971550" lvl="1" indent="-457200" eaLnBrk="1" hangingPunct="1">
              <a:buFont typeface="+mj-lt"/>
              <a:buAutoNum type="arabicPeriod"/>
            </a:pPr>
            <a:r>
              <a:rPr lang="en-US" sz="27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How to you feel about your grade?</a:t>
            </a:r>
          </a:p>
          <a:p>
            <a:pPr marL="971550" lvl="1" indent="-457200" eaLnBrk="1" hangingPunct="1">
              <a:buFont typeface="+mj-lt"/>
              <a:buAutoNum type="arabicPeriod"/>
            </a:pPr>
            <a:r>
              <a:rPr lang="en-US" sz="27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How many hours you studied – enough?</a:t>
            </a:r>
          </a:p>
          <a:p>
            <a:pPr marL="971550" lvl="1" indent="-457200" eaLnBrk="1" hangingPunct="1">
              <a:buFont typeface="+mj-lt"/>
              <a:buAutoNum type="arabicPeriod"/>
            </a:pPr>
            <a:r>
              <a:rPr lang="en-US" sz="27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How did you study?</a:t>
            </a:r>
          </a:p>
          <a:p>
            <a:pPr marL="971550" lvl="1" indent="-457200" eaLnBrk="1" hangingPunct="1">
              <a:buFont typeface="+mj-lt"/>
              <a:buAutoNum type="arabicPeriod"/>
            </a:pPr>
            <a:r>
              <a:rPr lang="en-US" sz="27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Why did you lose points? Any patterns? </a:t>
            </a:r>
          </a:p>
          <a:p>
            <a:pPr marL="971550" lvl="1" indent="-457200" eaLnBrk="1" hangingPunct="1">
              <a:buFont typeface="+mj-lt"/>
              <a:buAutoNum type="arabicPeriod"/>
            </a:pPr>
            <a:r>
              <a:rPr lang="en-US" sz="27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For next exam, set goal and design study game plan. What will you do differently?</a:t>
            </a:r>
          </a:p>
          <a:p>
            <a:pPr marL="457200" lvl="1" indent="0" eaLnBrk="1" hangingPunct="1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20671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52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086600" cy="4114800"/>
          </a:xfrm>
        </p:spPr>
        <p:txBody>
          <a:bodyPr/>
          <a:lstStyle/>
          <a:p>
            <a:pPr eaLnBrk="1" hangingPunct="1"/>
            <a:r>
              <a:rPr lang="en-US" b="1" dirty="0">
                <a:latin typeface="Segoe UI Light" panose="020B0502040204020203" pitchFamily="34" charset="0"/>
              </a:rPr>
              <a:t>Students re-solve incorrect or similar problems and write out error analysis and/or correct strategy.</a:t>
            </a:r>
          </a:p>
          <a:p>
            <a:pPr eaLnBrk="1" hangingPunct="1"/>
            <a:endParaRPr lang="en-US" sz="1600" b="1" dirty="0">
              <a:latin typeface="Segoe UI Light" panose="020B0502040204020203" pitchFamily="34" charset="0"/>
            </a:endParaRPr>
          </a:p>
          <a:p>
            <a:pPr eaLnBrk="1" hangingPunct="1"/>
            <a:r>
              <a:rPr lang="en-US" b="1" dirty="0">
                <a:latin typeface="Segoe UI Light" panose="020B0502040204020203" pitchFamily="34" charset="0"/>
              </a:rPr>
              <a:t>“Test Autopsy”– error analysis form; OK to add reflection probes</a:t>
            </a:r>
            <a:endParaRPr lang="en-US" dirty="0"/>
          </a:p>
          <a:p>
            <a:pPr marL="457200" lvl="1" indent="0" eaLnBrk="1" hangingPunct="1">
              <a:buNone/>
            </a:pPr>
            <a:endParaRPr lang="en-US" sz="3000" dirty="0"/>
          </a:p>
          <a:p>
            <a:pPr marL="457200" lvl="1" indent="0" eaLnBrk="1" hangingPunct="1">
              <a:buNone/>
            </a:pPr>
            <a:endParaRPr 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47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378" name="Group 410"/>
          <p:cNvGraphicFramePr>
            <a:graphicFrameLocks noGrp="1"/>
          </p:cNvGraphicFramePr>
          <p:nvPr>
            <p:extLst/>
          </p:nvPr>
        </p:nvGraphicFramePr>
        <p:xfrm>
          <a:off x="457200" y="748749"/>
          <a:ext cx="8229600" cy="5841368"/>
        </p:xfrm>
        <a:graphic>
          <a:graphicData uri="http://schemas.openxmlformats.org/drawingml/2006/table">
            <a:tbl>
              <a:tblPr/>
              <a:tblGrid>
                <a:gridCol w="10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125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Question Profile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Reason Answer Was Incorrect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Question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Missed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Points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Lost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Type of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Carelessness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Unfamiliar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Material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Misinterpreted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Did not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Times New Roman" pitchFamily="18" charset="0"/>
                        </a:rPr>
                        <a:t>finish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 Light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5979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5600" b="1" dirty="0">
                <a:solidFill>
                  <a:srgbClr val="FFCC00"/>
                </a:solidFill>
                <a:latin typeface="Segoe UI Light" panose="020B0502040204020203" pitchFamily="34" charset="0"/>
              </a:rPr>
              <a:t>Closing Minute Paper </a:t>
            </a:r>
            <a:br>
              <a:rPr lang="en-US" sz="5000" b="1" dirty="0">
                <a:solidFill>
                  <a:srgbClr val="FFCC00"/>
                </a:solidFill>
                <a:latin typeface="Segoe UI Light" panose="020B0502040204020203" pitchFamily="34" charset="0"/>
              </a:rPr>
            </a:br>
            <a:endParaRPr lang="en-US" sz="5000" b="1" dirty="0">
              <a:solidFill>
                <a:srgbClr val="FFCC00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124200"/>
            <a:ext cx="65532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egoe UI Light" panose="020B0502040204020203" pitchFamily="34" charset="0"/>
              </a:rPr>
              <a:t>What is the most useful or valuable idea you obtained from this workshop?</a:t>
            </a:r>
            <a:br>
              <a:rPr lang="en-US" sz="3700" b="1" dirty="0">
                <a:effectLst/>
                <a:latin typeface="Segoe UI Light" panose="020B0502040204020203" pitchFamily="34" charset="0"/>
              </a:rPr>
            </a:br>
            <a:endParaRPr lang="en-US" sz="3700" b="1" dirty="0">
              <a:effectLst/>
              <a:latin typeface="Segoe UI Light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3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dent"/>
          <p:cNvSpPr/>
          <p:nvPr/>
        </p:nvSpPr>
        <p:spPr bwMode="auto">
          <a:xfrm>
            <a:off x="1361177" y="2069839"/>
            <a:ext cx="2519611" cy="3213986"/>
          </a:xfrm>
          <a:custGeom>
            <a:avLst/>
            <a:gdLst/>
            <a:ahLst/>
            <a:cxnLst/>
            <a:rect l="l" t="t" r="r" b="b"/>
            <a:pathLst>
              <a:path w="2519611" h="3213986">
                <a:moveTo>
                  <a:pt x="2179766" y="0"/>
                </a:moveTo>
                <a:lnTo>
                  <a:pt x="2179766" y="838246"/>
                </a:lnTo>
                <a:cubicBezTo>
                  <a:pt x="2001156" y="900543"/>
                  <a:pt x="1852371" y="1029967"/>
                  <a:pt x="1759370" y="1197521"/>
                </a:cubicBezTo>
                <a:lnTo>
                  <a:pt x="2519611" y="1209110"/>
                </a:lnTo>
                <a:lnTo>
                  <a:pt x="2519611" y="2033046"/>
                </a:lnTo>
                <a:lnTo>
                  <a:pt x="1765704" y="2027300"/>
                </a:lnTo>
                <a:cubicBezTo>
                  <a:pt x="1858967" y="2189604"/>
                  <a:pt x="2005104" y="2314809"/>
                  <a:pt x="2179766" y="2375540"/>
                </a:cubicBezTo>
                <a:lnTo>
                  <a:pt x="2179766" y="3213986"/>
                </a:lnTo>
                <a:cubicBezTo>
                  <a:pt x="1571821" y="3110872"/>
                  <a:pt x="1082186" y="2640323"/>
                  <a:pt x="927318" y="2027300"/>
                </a:cubicBezTo>
                <a:lnTo>
                  <a:pt x="0" y="2027300"/>
                </a:lnTo>
                <a:lnTo>
                  <a:pt x="0" y="1197521"/>
                </a:lnTo>
                <a:lnTo>
                  <a:pt x="924638" y="1197521"/>
                </a:lnTo>
                <a:cubicBezTo>
                  <a:pt x="1076401" y="579193"/>
                  <a:pt x="1568222" y="103680"/>
                  <a:pt x="2179766" y="0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opic"/>
          <p:cNvSpPr txBox="1"/>
          <p:nvPr/>
        </p:nvSpPr>
        <p:spPr>
          <a:xfrm>
            <a:off x="6172200" y="240797"/>
            <a:ext cx="2682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j-cs"/>
              </a:rPr>
              <a:t>3 Dimensions </a:t>
            </a:r>
            <a:endParaRPr lang="en-US" dirty="0"/>
          </a:p>
        </p:txBody>
      </p:sp>
      <p:sp>
        <p:nvSpPr>
          <p:cNvPr id="10" name="Credit"/>
          <p:cNvSpPr/>
          <p:nvPr/>
        </p:nvSpPr>
        <p:spPr>
          <a:xfrm rot="16200000">
            <a:off x="-946242" y="5711852"/>
            <a:ext cx="207715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solidFill>
                  <a:schemeClr val="accent3"/>
                </a:solidFill>
                <a:latin typeface="Arial Narrow" pitchFamily="34" charset="0"/>
              </a:rPr>
              <a:t>Photo by </a:t>
            </a:r>
            <a:r>
              <a:rPr lang="en-US" sz="600" dirty="0" err="1">
                <a:solidFill>
                  <a:schemeClr val="accent3"/>
                </a:solidFill>
                <a:latin typeface="Arial Narrow" pitchFamily="34" charset="0"/>
              </a:rPr>
              <a:t>MarcusObal</a:t>
            </a:r>
            <a:r>
              <a:rPr lang="en-US" sz="600" dirty="0">
                <a:solidFill>
                  <a:schemeClr val="accent3"/>
                </a:solidFill>
                <a:latin typeface="Arial Narrow" pitchFamily="34" charset="0"/>
              </a:rPr>
              <a:t>,  CC BY 3.0 </a:t>
            </a:r>
          </a:p>
        </p:txBody>
      </p:sp>
      <p:sp>
        <p:nvSpPr>
          <p:cNvPr id="11" name="Physical"/>
          <p:cNvSpPr/>
          <p:nvPr/>
        </p:nvSpPr>
        <p:spPr>
          <a:xfrm>
            <a:off x="4903687" y="4453859"/>
            <a:ext cx="3572648" cy="92948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3400" dirty="0">
                <a:latin typeface="Arial Narrow" pitchFamily="34" charset="0"/>
              </a:rPr>
              <a:t>Control over Physical</a:t>
            </a:r>
            <a:br>
              <a:rPr lang="en-US" sz="3400" dirty="0">
                <a:latin typeface="Arial Narrow" pitchFamily="34" charset="0"/>
              </a:rPr>
            </a:br>
            <a:r>
              <a:rPr lang="en-US" sz="3400" dirty="0">
                <a:latin typeface="Arial Narrow" pitchFamily="34" charset="0"/>
              </a:rPr>
              <a:t>Environment </a:t>
            </a:r>
          </a:p>
        </p:txBody>
      </p:sp>
      <p:sp>
        <p:nvSpPr>
          <p:cNvPr id="21" name="Emotional"/>
          <p:cNvSpPr/>
          <p:nvPr/>
        </p:nvSpPr>
        <p:spPr>
          <a:xfrm>
            <a:off x="4871789" y="2026015"/>
            <a:ext cx="3572648" cy="92948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3400" dirty="0">
                <a:latin typeface="Arial Narrow" pitchFamily="34" charset="0"/>
              </a:rPr>
              <a:t>Emotional and </a:t>
            </a:r>
          </a:p>
          <a:p>
            <a:pPr>
              <a:lnSpc>
                <a:spcPct val="80000"/>
              </a:lnSpc>
            </a:pPr>
            <a:r>
              <a:rPr lang="en-US" sz="3400" dirty="0">
                <a:latin typeface="Arial Narrow" pitchFamily="34" charset="0"/>
              </a:rPr>
              <a:t>Motivational Control</a:t>
            </a:r>
          </a:p>
        </p:txBody>
      </p:sp>
      <p:sp>
        <p:nvSpPr>
          <p:cNvPr id="24" name="Metacognition"/>
          <p:cNvSpPr/>
          <p:nvPr/>
        </p:nvSpPr>
        <p:spPr>
          <a:xfrm>
            <a:off x="5271417" y="3379603"/>
            <a:ext cx="2773391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400" dirty="0">
                <a:latin typeface="Arial Narrow" pitchFamily="34" charset="0"/>
              </a:rPr>
              <a:t>Metacognition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9589" y="1045690"/>
            <a:ext cx="4424611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400" dirty="0">
                <a:latin typeface="Arial Narrow" pitchFamily="34" charset="0"/>
              </a:rPr>
              <a:t>Self Regulated Learning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446314" y="1277257"/>
            <a:ext cx="8316686" cy="4557486"/>
          </a:xfrm>
          <a:custGeom>
            <a:avLst/>
            <a:gdLst>
              <a:gd name="connsiteX0" fmla="*/ 6458857 w 8316686"/>
              <a:gd name="connsiteY0" fmla="*/ 0 h 4557486"/>
              <a:gd name="connsiteX1" fmla="*/ 8316686 w 8316686"/>
              <a:gd name="connsiteY1" fmla="*/ 0 h 4557486"/>
              <a:gd name="connsiteX2" fmla="*/ 8316686 w 8316686"/>
              <a:gd name="connsiteY2" fmla="*/ 4557486 h 4557486"/>
              <a:gd name="connsiteX3" fmla="*/ 0 w 8316686"/>
              <a:gd name="connsiteY3" fmla="*/ 4557486 h 4557486"/>
              <a:gd name="connsiteX4" fmla="*/ 0 w 8316686"/>
              <a:gd name="connsiteY4" fmla="*/ 0 h 4557486"/>
              <a:gd name="connsiteX5" fmla="*/ 2046515 w 8316686"/>
              <a:gd name="connsiteY5" fmla="*/ 0 h 455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6686" h="4557486">
                <a:moveTo>
                  <a:pt x="6458857" y="0"/>
                </a:moveTo>
                <a:lnTo>
                  <a:pt x="8316686" y="0"/>
                </a:lnTo>
                <a:lnTo>
                  <a:pt x="8316686" y="4557486"/>
                </a:lnTo>
                <a:lnTo>
                  <a:pt x="0" y="4557486"/>
                </a:lnTo>
                <a:lnTo>
                  <a:pt x="0" y="0"/>
                </a:lnTo>
                <a:lnTo>
                  <a:pt x="2046515" y="0"/>
                </a:lnTo>
              </a:path>
            </a:pathLst>
          </a:custGeom>
          <a:noFill/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486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C00"/>
                </a:solidFill>
              </a:rPr>
              <a:t>The Learner’s Questions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320217"/>
              </p:ext>
            </p:extLst>
          </p:nvPr>
        </p:nvGraphicFramePr>
        <p:xfrm>
          <a:off x="457200" y="1295400"/>
          <a:ext cx="8229600" cy="470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Metacognition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Meta-emotional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Environmental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650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BEFORE</a:t>
                      </a:r>
                    </a:p>
                    <a:p>
                      <a:r>
                        <a:rPr lang="en-US" sz="2000" dirty="0"/>
                        <a:t>Planning</a:t>
                      </a:r>
                      <a:r>
                        <a:rPr lang="en-US" sz="2000" baseline="0" dirty="0"/>
                        <a:t> or</a:t>
                      </a:r>
                      <a:r>
                        <a:rPr lang="en-US" sz="2000" dirty="0"/>
                        <a:t> Forethought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0650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DURING</a:t>
                      </a:r>
                    </a:p>
                    <a:p>
                      <a:r>
                        <a:rPr lang="en-US" sz="2000" dirty="0"/>
                        <a:t>Self-Monitoring</a:t>
                      </a:r>
                      <a:r>
                        <a:rPr lang="en-US" sz="2000" baseline="0" dirty="0"/>
                        <a:t> or </a:t>
                      </a:r>
                      <a:r>
                        <a:rPr lang="en-US" sz="2000" dirty="0"/>
                        <a:t>Performance/</a:t>
                      </a:r>
                    </a:p>
                    <a:p>
                      <a:r>
                        <a:rPr lang="en-US" sz="2000" dirty="0"/>
                        <a:t>Volition Control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0650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AFTER</a:t>
                      </a:r>
                    </a:p>
                    <a:p>
                      <a:r>
                        <a:rPr lang="en-US" sz="2000" dirty="0"/>
                        <a:t>Self-Evaluation or </a:t>
                      </a:r>
                    </a:p>
                    <a:p>
                      <a:r>
                        <a:rPr lang="en-US" sz="2000" dirty="0"/>
                        <a:t>Self-Reflection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188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4478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itchFamily="34" charset="0"/>
              </a:rPr>
              <a:t>Live Lecture Wrapper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191000"/>
          </a:xfrm>
        </p:spPr>
        <p:txBody>
          <a:bodyPr/>
          <a:lstStyle/>
          <a:p>
            <a:r>
              <a:rPr lang="en-US" sz="3500" b="1" dirty="0">
                <a:effectLst/>
                <a:latin typeface="Segoe UI Light" pitchFamily="34" charset="0"/>
              </a:rPr>
              <a:t>“</a:t>
            </a:r>
            <a:r>
              <a:rPr lang="en-US" sz="3500" b="1" dirty="0" err="1">
                <a:effectLst/>
                <a:latin typeface="Segoe UI Light" pitchFamily="34" charset="0"/>
              </a:rPr>
              <a:t>Conceptest</a:t>
            </a:r>
            <a:r>
              <a:rPr lang="en-US" sz="3500" b="1" dirty="0">
                <a:effectLst/>
                <a:latin typeface="Segoe UI Light" pitchFamily="34" charset="0"/>
              </a:rPr>
              <a:t>” - </a:t>
            </a:r>
            <a:r>
              <a:rPr lang="en-US" sz="3300" b="1" dirty="0">
                <a:effectLst/>
                <a:latin typeface="Segoe UI Light" pitchFamily="34" charset="0"/>
              </a:rPr>
              <a:t>At end of mini-lecture, display conceptual or application multiple choice item on content.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itchFamily="34" charset="0"/>
              </a:rPr>
              <a:t>Students “click in” their answers.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itchFamily="34" charset="0"/>
              </a:rPr>
              <a:t>They try to convince neighbors of their answer.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Segoe UI Light" pitchFamily="34" charset="0"/>
              </a:rPr>
              <a:t>Repeat step 1.       more correct answers and higher confidence</a:t>
            </a:r>
          </a:p>
          <a:p>
            <a:pPr marL="800100" lvl="2" indent="0">
              <a:buNone/>
            </a:pPr>
            <a:endParaRPr lang="en-US" sz="2300" dirty="0">
              <a:solidFill>
                <a:srgbClr val="FFFFCC"/>
              </a:solidFill>
              <a:latin typeface="Segoe UI Light" pitchFamily="34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3657600" y="4800600"/>
            <a:ext cx="489204" cy="183642"/>
          </a:xfrm>
          <a:prstGeom prst="rightArrow">
            <a:avLst>
              <a:gd name="adj1" fmla="val 50000"/>
              <a:gd name="adj2" fmla="val 3903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8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543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For the following question: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3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itchFamily="34" charset="0"/>
              </a:rPr>
              <a:t>Select the correct answer.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3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itchFamily="34" charset="0"/>
              </a:rPr>
              <a:t>Pair off to discuss your answer and try to come to agreement.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3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itchFamily="34" charset="0"/>
              </a:rPr>
              <a:t>Select the correct answer again.</a:t>
            </a:r>
          </a:p>
          <a:p>
            <a:pPr marL="0" indent="0">
              <a:buNone/>
            </a:pP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71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FFCC66"/>
                </a:solidFill>
                <a:latin typeface="Segoe UI Light" panose="020B0502040204020203" pitchFamily="34" charset="0"/>
              </a:rPr>
              <a:t>Which is a SRL activity for students?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>
                <a:latin typeface="Segoe UI Light" panose="020B0502040204020203" pitchFamily="34" charset="0"/>
              </a:rPr>
              <a:t>Measuring the viscosity of certain liquids in a laboratory</a:t>
            </a:r>
          </a:p>
          <a:p>
            <a:pPr marL="514350" indent="-514350">
              <a:buAutoNum type="alphaLcPeriod"/>
            </a:pPr>
            <a:r>
              <a:rPr lang="en-US" dirty="0">
                <a:latin typeface="Segoe UI Light" panose="020B0502040204020203" pitchFamily="34" charset="0"/>
              </a:rPr>
              <a:t>Listing the skills they acquired doing a landscape design project</a:t>
            </a:r>
          </a:p>
          <a:p>
            <a:pPr marL="514350" indent="-514350">
              <a:buAutoNum type="alphaLcPeriod"/>
            </a:pPr>
            <a:r>
              <a:rPr lang="en-US" dirty="0">
                <a:latin typeface="Segoe UI Light" panose="020B0502040204020203" pitchFamily="34" charset="0"/>
              </a:rPr>
              <a:t>Using the web to research the education of Russia’s Catherine the Great</a:t>
            </a:r>
          </a:p>
          <a:p>
            <a:pPr marL="514350" indent="-514350">
              <a:buAutoNum type="alphaLcPeriod"/>
            </a:pPr>
            <a:r>
              <a:rPr lang="en-US" dirty="0">
                <a:latin typeface="Segoe UI Light" panose="020B0502040204020203" pitchFamily="34" charset="0"/>
              </a:rPr>
              <a:t>Performing scenes from Shakespeare’s </a:t>
            </a:r>
            <a:r>
              <a:rPr lang="en-US" i="1" dirty="0">
                <a:latin typeface="Segoe UI Light" panose="020B0502040204020203" pitchFamily="34" charset="0"/>
              </a:rPr>
              <a:t>Macbeth</a:t>
            </a:r>
          </a:p>
        </p:txBody>
      </p:sp>
    </p:spTree>
    <p:extLst>
      <p:ext uri="{BB962C8B-B14F-4D97-AF65-F5344CB8AC3E}">
        <p14:creationId xmlns:p14="http://schemas.microsoft.com/office/powerpoint/2010/main" val="268112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1545</Words>
  <Application>Microsoft Office PowerPoint</Application>
  <PresentationFormat>On-screen Show (4:3)</PresentationFormat>
  <Paragraphs>290</Paragraphs>
  <Slides>49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Arial</vt:lpstr>
      <vt:lpstr>Arial Narrow</vt:lpstr>
      <vt:lpstr>Calibri</vt:lpstr>
      <vt:lpstr>Segoe UI</vt:lpstr>
      <vt:lpstr>Segoe UI Light</vt:lpstr>
      <vt:lpstr>Segoe UI Semilight</vt:lpstr>
      <vt:lpstr>Segoe UI Symbol</vt:lpstr>
      <vt:lpstr>Tahoma</vt:lpstr>
      <vt:lpstr>Times New Roman</vt:lpstr>
      <vt:lpstr>Wingdings</vt:lpstr>
      <vt:lpstr>Office Theme</vt:lpstr>
      <vt:lpstr>PowerPoint Presentation</vt:lpstr>
      <vt:lpstr>Participant Outcomes</vt:lpstr>
      <vt:lpstr>Most students think …</vt:lpstr>
      <vt:lpstr>The Antidote:  Self-Regulated Learning</vt:lpstr>
      <vt:lpstr>PowerPoint Presentation</vt:lpstr>
      <vt:lpstr>The Learner’s Questions</vt:lpstr>
      <vt:lpstr>Live Lecture Wrapper </vt:lpstr>
      <vt:lpstr>PowerPoint Presentation</vt:lpstr>
      <vt:lpstr>Which is a SRL activity for students? </vt:lpstr>
      <vt:lpstr>Benefits to Students</vt:lpstr>
      <vt:lpstr>Hattie’s (2017) meta-meta-analysis </vt:lpstr>
      <vt:lpstr>PowerPoint Presentation</vt:lpstr>
      <vt:lpstr>PowerPoint Presentation</vt:lpstr>
      <vt:lpstr>PowerPoint Presentation</vt:lpstr>
      <vt:lpstr>Get Students to Practice</vt:lpstr>
      <vt:lpstr>Minute Paper</vt:lpstr>
      <vt:lpstr>SRL Activities and Assignments</vt:lpstr>
      <vt:lpstr>Start and End of Course</vt:lpstr>
      <vt:lpstr>Start and End of Course continued</vt:lpstr>
      <vt:lpstr>Knowledge Surveys  </vt:lpstr>
      <vt:lpstr>For example: How confident are you that you can solve each of the following problems?  </vt:lpstr>
      <vt:lpstr>Accuracy Warning!  </vt:lpstr>
      <vt:lpstr>Just End of Course</vt:lpstr>
      <vt:lpstr>Minute Paper</vt:lpstr>
      <vt:lpstr>PowerPoint Presentation</vt:lpstr>
      <vt:lpstr>Reading (Video, Podcast) Wrappers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Periodic Free-Recall</vt:lpstr>
      <vt:lpstr>Live Lecture Wrapper</vt:lpstr>
      <vt:lpstr>Other Live Lecture Wrappers</vt:lpstr>
      <vt:lpstr>PowerPoint Presentation</vt:lpstr>
      <vt:lpstr>Meta-Assignments</vt:lpstr>
      <vt:lpstr>PowerPoint Presentation</vt:lpstr>
      <vt:lpstr>PowerPoint Presentation</vt:lpstr>
      <vt:lpstr>Minute Paper</vt:lpstr>
      <vt:lpstr>Post-Quiz &amp; Exam Wrappers  </vt:lpstr>
      <vt:lpstr>PowerPoint Presentation</vt:lpstr>
      <vt:lpstr>PowerPoint Presentation</vt:lpstr>
      <vt:lpstr>Closing Minute Paper  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Linda Nilson</cp:lastModifiedBy>
  <cp:revision>77</cp:revision>
  <cp:lastPrinted>2019-12-21T20:36:58Z</cp:lastPrinted>
  <dcterms:created xsi:type="dcterms:W3CDTF">2013-09-27T14:46:28Z</dcterms:created>
  <dcterms:modified xsi:type="dcterms:W3CDTF">2019-12-21T20:38:38Z</dcterms:modified>
</cp:coreProperties>
</file>